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9" r:id="rId2"/>
    <p:sldMasterId id="2147483697" r:id="rId3"/>
    <p:sldMasterId id="2147483717" r:id="rId4"/>
    <p:sldMasterId id="2147483725" r:id="rId5"/>
    <p:sldMasterId id="2147483733" r:id="rId6"/>
    <p:sldMasterId id="2147483736" r:id="rId7"/>
    <p:sldMasterId id="2147483744" r:id="rId8"/>
  </p:sldMasterIdLst>
  <p:notesMasterIdLst>
    <p:notesMasterId r:id="rId37"/>
  </p:notesMasterIdLst>
  <p:handoutMasterIdLst>
    <p:handoutMasterId r:id="rId38"/>
  </p:handoutMasterIdLst>
  <p:sldIdLst>
    <p:sldId id="263" r:id="rId9"/>
    <p:sldId id="294" r:id="rId10"/>
    <p:sldId id="305" r:id="rId11"/>
    <p:sldId id="266" r:id="rId12"/>
    <p:sldId id="301" r:id="rId13"/>
    <p:sldId id="303" r:id="rId14"/>
    <p:sldId id="281" r:id="rId15"/>
    <p:sldId id="282" r:id="rId16"/>
    <p:sldId id="302" r:id="rId17"/>
    <p:sldId id="304" r:id="rId18"/>
    <p:sldId id="283" r:id="rId19"/>
    <p:sldId id="284" r:id="rId20"/>
    <p:sldId id="293" r:id="rId21"/>
    <p:sldId id="295" r:id="rId22"/>
    <p:sldId id="285" r:id="rId23"/>
    <p:sldId id="306" r:id="rId24"/>
    <p:sldId id="307" r:id="rId25"/>
    <p:sldId id="296" r:id="rId26"/>
    <p:sldId id="288" r:id="rId27"/>
    <p:sldId id="289" r:id="rId28"/>
    <p:sldId id="299" r:id="rId29"/>
    <p:sldId id="300" r:id="rId30"/>
    <p:sldId id="297" r:id="rId31"/>
    <p:sldId id="292" r:id="rId32"/>
    <p:sldId id="268" r:id="rId33"/>
    <p:sldId id="280" r:id="rId34"/>
    <p:sldId id="291" r:id="rId35"/>
    <p:sldId id="269" r:id="rId36"/>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Thomas" initials="AT" lastIdx="1" clrIdx="0">
    <p:extLst>
      <p:ext uri="{19B8F6BF-5375-455C-9EA6-DF929625EA0E}">
        <p15:presenceInfo xmlns:p15="http://schemas.microsoft.com/office/powerpoint/2012/main" userId="S-1-5-21-1867775545-3042394635-488129357-120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89302" autoAdjust="0"/>
  </p:normalViewPr>
  <p:slideViewPr>
    <p:cSldViewPr snapToGrid="0" snapToObjects="1">
      <p:cViewPr varScale="1">
        <p:scale>
          <a:sx n="103" d="100"/>
          <a:sy n="103" d="100"/>
        </p:scale>
        <p:origin x="185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F725E-899A-483D-94A1-BE9EA9FC17A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92924B6-EA18-4F0F-9158-C42618AC298A}">
      <dgm:prSet phldrT="[Text]"/>
      <dgm:spPr/>
      <dgm:t>
        <a:bodyPr/>
        <a:lstStyle/>
        <a:p>
          <a:r>
            <a:rPr lang="en-US" dirty="0" smtClean="0"/>
            <a:t>In which format is your data collected?</a:t>
          </a:r>
          <a:endParaRPr lang="en-US" dirty="0"/>
        </a:p>
      </dgm:t>
    </dgm:pt>
    <dgm:pt modelId="{A09D5EC8-E868-4052-825F-6AB7045ABBC5}" type="parTrans" cxnId="{1BBEA424-7820-473D-89E6-59DA92AC10CC}">
      <dgm:prSet/>
      <dgm:spPr/>
      <dgm:t>
        <a:bodyPr/>
        <a:lstStyle/>
        <a:p>
          <a:endParaRPr lang="en-US"/>
        </a:p>
      </dgm:t>
    </dgm:pt>
    <dgm:pt modelId="{506DFFCF-0E9E-462F-9C7B-6AD4A0A30B9F}" type="sibTrans" cxnId="{1BBEA424-7820-473D-89E6-59DA92AC10CC}">
      <dgm:prSet/>
      <dgm:spPr/>
      <dgm:t>
        <a:bodyPr/>
        <a:lstStyle/>
        <a:p>
          <a:endParaRPr lang="en-US"/>
        </a:p>
      </dgm:t>
    </dgm:pt>
    <dgm:pt modelId="{404A0BDA-442C-464D-9EE6-AFC4A53C3E36}" type="asst">
      <dgm:prSet phldrT="[Text]"/>
      <dgm:spPr/>
      <dgm:t>
        <a:bodyPr/>
        <a:lstStyle/>
        <a:p>
          <a:r>
            <a:rPr lang="en-US" dirty="0" smtClean="0"/>
            <a:t>Do you have more than 20 responses?</a:t>
          </a:r>
          <a:endParaRPr lang="en-US" dirty="0"/>
        </a:p>
      </dgm:t>
    </dgm:pt>
    <dgm:pt modelId="{9E522999-51A4-4258-8634-98C251B80CA6}" type="parTrans" cxnId="{74C60D06-75D1-4953-A957-66F14E0DDD19}">
      <dgm:prSet/>
      <dgm:spPr/>
      <dgm:t>
        <a:bodyPr/>
        <a:lstStyle/>
        <a:p>
          <a:endParaRPr lang="en-US"/>
        </a:p>
      </dgm:t>
    </dgm:pt>
    <dgm:pt modelId="{EA7EF973-4F44-47E9-B808-F6CB2B9E8748}" type="sibTrans" cxnId="{74C60D06-75D1-4953-A957-66F14E0DDD19}">
      <dgm:prSet/>
      <dgm:spPr/>
      <dgm:t>
        <a:bodyPr/>
        <a:lstStyle/>
        <a:p>
          <a:endParaRPr lang="en-US"/>
        </a:p>
      </dgm:t>
    </dgm:pt>
    <dgm:pt modelId="{5C45A993-9E49-4FD9-B465-B6183EA18982}" type="asst">
      <dgm:prSet phldrT="[Text]"/>
      <dgm:spPr/>
      <dgm:t>
        <a:bodyPr/>
        <a:lstStyle/>
        <a:p>
          <a:r>
            <a:rPr lang="en-US" dirty="0" smtClean="0"/>
            <a:t>Do not sample. </a:t>
          </a:r>
          <a:endParaRPr lang="en-US" dirty="0"/>
        </a:p>
      </dgm:t>
    </dgm:pt>
    <dgm:pt modelId="{83D378E0-BB50-4081-A520-578E304BD6A4}" type="parTrans" cxnId="{55D304BF-B4FE-400B-A2BA-37CA4810DE7E}">
      <dgm:prSet/>
      <dgm:spPr/>
      <dgm:t>
        <a:bodyPr/>
        <a:lstStyle/>
        <a:p>
          <a:endParaRPr lang="en-US"/>
        </a:p>
      </dgm:t>
    </dgm:pt>
    <dgm:pt modelId="{29ECB80D-7DA3-428E-A637-9373A4CB368C}" type="sibTrans" cxnId="{55D304BF-B4FE-400B-A2BA-37CA4810DE7E}">
      <dgm:prSet/>
      <dgm:spPr/>
      <dgm:t>
        <a:bodyPr/>
        <a:lstStyle/>
        <a:p>
          <a:endParaRPr lang="en-US"/>
        </a:p>
      </dgm:t>
    </dgm:pt>
    <dgm:pt modelId="{1466CCD7-7FF9-47DE-8425-ABB60DF767DE}">
      <dgm:prSet/>
      <dgm:spPr/>
      <dgm:t>
        <a:bodyPr/>
        <a:lstStyle/>
        <a:p>
          <a:r>
            <a:rPr lang="en-US" dirty="0" smtClean="0"/>
            <a:t>Do not sample. </a:t>
          </a:r>
          <a:endParaRPr lang="en-US" dirty="0"/>
        </a:p>
      </dgm:t>
    </dgm:pt>
    <dgm:pt modelId="{3DDDA1EE-4910-42F4-8956-7D967CCAAB94}" type="parTrans" cxnId="{66E4E62B-6195-4805-AC7D-70B9104A1D89}">
      <dgm:prSet/>
      <dgm:spPr/>
      <dgm:t>
        <a:bodyPr/>
        <a:lstStyle/>
        <a:p>
          <a:endParaRPr lang="en-US"/>
        </a:p>
      </dgm:t>
    </dgm:pt>
    <dgm:pt modelId="{311C69CF-E32A-434B-9536-4A05AE8B4919}" type="sibTrans" cxnId="{66E4E62B-6195-4805-AC7D-70B9104A1D89}">
      <dgm:prSet/>
      <dgm:spPr/>
      <dgm:t>
        <a:bodyPr/>
        <a:lstStyle/>
        <a:p>
          <a:endParaRPr lang="en-US"/>
        </a:p>
      </dgm:t>
    </dgm:pt>
    <dgm:pt modelId="{CF28C8BC-B1FB-4838-969D-16C46AE9EA6D}">
      <dgm:prSet/>
      <dgm:spPr/>
      <dgm:t>
        <a:bodyPr/>
        <a:lstStyle/>
        <a:p>
          <a:r>
            <a:rPr lang="en-US" dirty="0" smtClean="0"/>
            <a:t>Keep 20% of Total Population as your sample.   </a:t>
          </a:r>
          <a:endParaRPr lang="en-US" dirty="0"/>
        </a:p>
      </dgm:t>
    </dgm:pt>
    <dgm:pt modelId="{E500FB19-3FE5-42CD-9B88-3047801DC4A5}" type="parTrans" cxnId="{3D0FB92E-52F1-44C8-86AD-609365F18664}">
      <dgm:prSet/>
      <dgm:spPr/>
      <dgm:t>
        <a:bodyPr/>
        <a:lstStyle/>
        <a:p>
          <a:endParaRPr lang="en-US"/>
        </a:p>
      </dgm:t>
    </dgm:pt>
    <dgm:pt modelId="{10D35C0A-B063-4051-A16A-78ECB847D894}" type="sibTrans" cxnId="{3D0FB92E-52F1-44C8-86AD-609365F18664}">
      <dgm:prSet/>
      <dgm:spPr/>
      <dgm:t>
        <a:bodyPr/>
        <a:lstStyle/>
        <a:p>
          <a:endParaRPr lang="en-US"/>
        </a:p>
      </dgm:t>
    </dgm:pt>
    <dgm:pt modelId="{1E83A1DD-DC5F-4A2F-B551-D504B417CE74}" type="pres">
      <dgm:prSet presAssocID="{463F725E-899A-483D-94A1-BE9EA9FC17AE}" presName="hierChild1" presStyleCnt="0">
        <dgm:presLayoutVars>
          <dgm:orgChart val="1"/>
          <dgm:chPref val="1"/>
          <dgm:dir/>
          <dgm:animOne val="branch"/>
          <dgm:animLvl val="lvl"/>
          <dgm:resizeHandles/>
        </dgm:presLayoutVars>
      </dgm:prSet>
      <dgm:spPr/>
      <dgm:t>
        <a:bodyPr/>
        <a:lstStyle/>
        <a:p>
          <a:endParaRPr lang="en-US"/>
        </a:p>
      </dgm:t>
    </dgm:pt>
    <dgm:pt modelId="{87203D7E-23AD-4AC9-9205-61C081737CCF}" type="pres">
      <dgm:prSet presAssocID="{492924B6-EA18-4F0F-9158-C42618AC298A}" presName="hierRoot1" presStyleCnt="0">
        <dgm:presLayoutVars>
          <dgm:hierBranch val="init"/>
        </dgm:presLayoutVars>
      </dgm:prSet>
      <dgm:spPr/>
    </dgm:pt>
    <dgm:pt modelId="{A5F20B4A-4AEE-4165-80DB-FFB04A236FE0}" type="pres">
      <dgm:prSet presAssocID="{492924B6-EA18-4F0F-9158-C42618AC298A}" presName="rootComposite1" presStyleCnt="0"/>
      <dgm:spPr/>
    </dgm:pt>
    <dgm:pt modelId="{C5CDC87D-ED73-43FA-A163-ABEAD192F0CA}" type="pres">
      <dgm:prSet presAssocID="{492924B6-EA18-4F0F-9158-C42618AC298A}" presName="rootText1" presStyleLbl="node0" presStyleIdx="0" presStyleCnt="1" custScaleX="295283" custLinFactNeighborX="36714" custLinFactNeighborY="-301">
        <dgm:presLayoutVars>
          <dgm:chPref val="3"/>
        </dgm:presLayoutVars>
      </dgm:prSet>
      <dgm:spPr/>
      <dgm:t>
        <a:bodyPr/>
        <a:lstStyle/>
        <a:p>
          <a:endParaRPr lang="en-US"/>
        </a:p>
      </dgm:t>
    </dgm:pt>
    <dgm:pt modelId="{5E8348F8-3F5F-45EC-9BB8-1FC1655F661D}" type="pres">
      <dgm:prSet presAssocID="{492924B6-EA18-4F0F-9158-C42618AC298A}" presName="rootConnector1" presStyleLbl="node1" presStyleIdx="0" presStyleCnt="0"/>
      <dgm:spPr/>
      <dgm:t>
        <a:bodyPr/>
        <a:lstStyle/>
        <a:p>
          <a:endParaRPr lang="en-US"/>
        </a:p>
      </dgm:t>
    </dgm:pt>
    <dgm:pt modelId="{4E951497-FE57-443E-AB4B-554B550938AC}" type="pres">
      <dgm:prSet presAssocID="{492924B6-EA18-4F0F-9158-C42618AC298A}" presName="hierChild2" presStyleCnt="0"/>
      <dgm:spPr/>
    </dgm:pt>
    <dgm:pt modelId="{495433DC-CBC8-4446-A1D8-7D40044C7B0E}" type="pres">
      <dgm:prSet presAssocID="{492924B6-EA18-4F0F-9158-C42618AC298A}" presName="hierChild3" presStyleCnt="0"/>
      <dgm:spPr/>
    </dgm:pt>
    <dgm:pt modelId="{41F11A22-6A47-43B7-93B9-3542386BE366}" type="pres">
      <dgm:prSet presAssocID="{9E522999-51A4-4258-8634-98C251B80CA6}" presName="Name111" presStyleLbl="parChTrans1D2" presStyleIdx="0" presStyleCnt="2"/>
      <dgm:spPr/>
      <dgm:t>
        <a:bodyPr/>
        <a:lstStyle/>
        <a:p>
          <a:endParaRPr lang="en-US"/>
        </a:p>
      </dgm:t>
    </dgm:pt>
    <dgm:pt modelId="{96FD18A4-7E1F-41B3-894D-987E583AD7E9}" type="pres">
      <dgm:prSet presAssocID="{404A0BDA-442C-464D-9EE6-AFC4A53C3E36}" presName="hierRoot3" presStyleCnt="0">
        <dgm:presLayoutVars>
          <dgm:hierBranch val="init"/>
        </dgm:presLayoutVars>
      </dgm:prSet>
      <dgm:spPr/>
    </dgm:pt>
    <dgm:pt modelId="{42931952-11EB-4CB7-8136-DFC657727559}" type="pres">
      <dgm:prSet presAssocID="{404A0BDA-442C-464D-9EE6-AFC4A53C3E36}" presName="rootComposite3" presStyleCnt="0"/>
      <dgm:spPr/>
    </dgm:pt>
    <dgm:pt modelId="{86AADED5-5A63-4341-AF56-A1E545EFD0F5}" type="pres">
      <dgm:prSet presAssocID="{404A0BDA-442C-464D-9EE6-AFC4A53C3E36}" presName="rootText3" presStyleLbl="asst1" presStyleIdx="0" presStyleCnt="2" custLinFactNeighborX="50405" custLinFactNeighborY="209">
        <dgm:presLayoutVars>
          <dgm:chPref val="3"/>
        </dgm:presLayoutVars>
      </dgm:prSet>
      <dgm:spPr/>
      <dgm:t>
        <a:bodyPr/>
        <a:lstStyle/>
        <a:p>
          <a:endParaRPr lang="en-US"/>
        </a:p>
      </dgm:t>
    </dgm:pt>
    <dgm:pt modelId="{CB222F01-A291-48C6-B7A1-85C6CB638661}" type="pres">
      <dgm:prSet presAssocID="{404A0BDA-442C-464D-9EE6-AFC4A53C3E36}" presName="rootConnector3" presStyleLbl="asst1" presStyleIdx="0" presStyleCnt="2"/>
      <dgm:spPr/>
      <dgm:t>
        <a:bodyPr/>
        <a:lstStyle/>
        <a:p>
          <a:endParaRPr lang="en-US"/>
        </a:p>
      </dgm:t>
    </dgm:pt>
    <dgm:pt modelId="{42E68F10-FFFB-4E4B-A037-B2F6F0195D12}" type="pres">
      <dgm:prSet presAssocID="{404A0BDA-442C-464D-9EE6-AFC4A53C3E36}" presName="hierChild6" presStyleCnt="0"/>
      <dgm:spPr/>
    </dgm:pt>
    <dgm:pt modelId="{D74535A5-C25B-49C3-9CCC-94EB350BF609}" type="pres">
      <dgm:prSet presAssocID="{3DDDA1EE-4910-42F4-8956-7D967CCAAB94}" presName="Name37" presStyleLbl="parChTrans1D3" presStyleIdx="0" presStyleCnt="2"/>
      <dgm:spPr/>
      <dgm:t>
        <a:bodyPr/>
        <a:lstStyle/>
        <a:p>
          <a:endParaRPr lang="en-US"/>
        </a:p>
      </dgm:t>
    </dgm:pt>
    <dgm:pt modelId="{62C3E3D4-69A9-4627-AF7D-E4A6D2720D01}" type="pres">
      <dgm:prSet presAssocID="{1466CCD7-7FF9-47DE-8425-ABB60DF767DE}" presName="hierRoot2" presStyleCnt="0">
        <dgm:presLayoutVars>
          <dgm:hierBranch val="init"/>
        </dgm:presLayoutVars>
      </dgm:prSet>
      <dgm:spPr/>
    </dgm:pt>
    <dgm:pt modelId="{4685ED2F-550B-41B2-89C7-FE5AF29E8465}" type="pres">
      <dgm:prSet presAssocID="{1466CCD7-7FF9-47DE-8425-ABB60DF767DE}" presName="rootComposite" presStyleCnt="0"/>
      <dgm:spPr/>
    </dgm:pt>
    <dgm:pt modelId="{E10F90D8-76C9-4760-AEAE-C1AE123BD27C}" type="pres">
      <dgm:prSet presAssocID="{1466CCD7-7FF9-47DE-8425-ABB60DF767DE}" presName="rootText" presStyleLbl="node3" presStyleIdx="0" presStyleCnt="2" custLinFactX="5960" custLinFactNeighborX="100000" custLinFactNeighborY="-6052">
        <dgm:presLayoutVars>
          <dgm:chPref val="3"/>
        </dgm:presLayoutVars>
      </dgm:prSet>
      <dgm:spPr/>
      <dgm:t>
        <a:bodyPr/>
        <a:lstStyle/>
        <a:p>
          <a:endParaRPr lang="en-US"/>
        </a:p>
      </dgm:t>
    </dgm:pt>
    <dgm:pt modelId="{A4032A4F-0C18-4054-9227-7D6F99F19A40}" type="pres">
      <dgm:prSet presAssocID="{1466CCD7-7FF9-47DE-8425-ABB60DF767DE}" presName="rootConnector" presStyleLbl="node3" presStyleIdx="0" presStyleCnt="2"/>
      <dgm:spPr/>
      <dgm:t>
        <a:bodyPr/>
        <a:lstStyle/>
        <a:p>
          <a:endParaRPr lang="en-US"/>
        </a:p>
      </dgm:t>
    </dgm:pt>
    <dgm:pt modelId="{DF7132B8-987D-4DCA-99CA-02FE066C4231}" type="pres">
      <dgm:prSet presAssocID="{1466CCD7-7FF9-47DE-8425-ABB60DF767DE}" presName="hierChild4" presStyleCnt="0"/>
      <dgm:spPr/>
    </dgm:pt>
    <dgm:pt modelId="{34CAB662-69B5-4A03-A6D0-4F99AFBF7F1A}" type="pres">
      <dgm:prSet presAssocID="{1466CCD7-7FF9-47DE-8425-ABB60DF767DE}" presName="hierChild5" presStyleCnt="0"/>
      <dgm:spPr/>
    </dgm:pt>
    <dgm:pt modelId="{5418B602-6AAC-4A64-B2B9-40C0F53FF91C}" type="pres">
      <dgm:prSet presAssocID="{E500FB19-3FE5-42CD-9B88-3047801DC4A5}" presName="Name37" presStyleLbl="parChTrans1D3" presStyleIdx="1" presStyleCnt="2"/>
      <dgm:spPr/>
      <dgm:t>
        <a:bodyPr/>
        <a:lstStyle/>
        <a:p>
          <a:endParaRPr lang="en-US"/>
        </a:p>
      </dgm:t>
    </dgm:pt>
    <dgm:pt modelId="{94BB9936-A764-435F-9F53-B9380328B26D}" type="pres">
      <dgm:prSet presAssocID="{CF28C8BC-B1FB-4838-969D-16C46AE9EA6D}" presName="hierRoot2" presStyleCnt="0">
        <dgm:presLayoutVars>
          <dgm:hierBranch val="init"/>
        </dgm:presLayoutVars>
      </dgm:prSet>
      <dgm:spPr/>
    </dgm:pt>
    <dgm:pt modelId="{971C2774-864E-4C9E-A573-9D0CD84A6CC9}" type="pres">
      <dgm:prSet presAssocID="{CF28C8BC-B1FB-4838-969D-16C46AE9EA6D}" presName="rootComposite" presStyleCnt="0"/>
      <dgm:spPr/>
    </dgm:pt>
    <dgm:pt modelId="{C17754A9-C778-4538-B75F-08B7D3820FEA}" type="pres">
      <dgm:prSet presAssocID="{CF28C8BC-B1FB-4838-969D-16C46AE9EA6D}" presName="rootText" presStyleLbl="node3" presStyleIdx="1" presStyleCnt="2" custLinFactX="-26362" custLinFactY="-48614" custLinFactNeighborX="-100000" custLinFactNeighborY="-100000">
        <dgm:presLayoutVars>
          <dgm:chPref val="3"/>
        </dgm:presLayoutVars>
      </dgm:prSet>
      <dgm:spPr/>
      <dgm:t>
        <a:bodyPr/>
        <a:lstStyle/>
        <a:p>
          <a:endParaRPr lang="en-US"/>
        </a:p>
      </dgm:t>
    </dgm:pt>
    <dgm:pt modelId="{5F1E4AFF-8F65-441D-9870-0DB691B1662E}" type="pres">
      <dgm:prSet presAssocID="{CF28C8BC-B1FB-4838-969D-16C46AE9EA6D}" presName="rootConnector" presStyleLbl="node3" presStyleIdx="1" presStyleCnt="2"/>
      <dgm:spPr/>
      <dgm:t>
        <a:bodyPr/>
        <a:lstStyle/>
        <a:p>
          <a:endParaRPr lang="en-US"/>
        </a:p>
      </dgm:t>
    </dgm:pt>
    <dgm:pt modelId="{CA9BC3A9-CE4D-4DF6-BB59-92C1A79633C4}" type="pres">
      <dgm:prSet presAssocID="{CF28C8BC-B1FB-4838-969D-16C46AE9EA6D}" presName="hierChild4" presStyleCnt="0"/>
      <dgm:spPr/>
    </dgm:pt>
    <dgm:pt modelId="{0314978D-88CE-4975-B7DA-B1F73EFE3FBF}" type="pres">
      <dgm:prSet presAssocID="{CF28C8BC-B1FB-4838-969D-16C46AE9EA6D}" presName="hierChild5" presStyleCnt="0"/>
      <dgm:spPr/>
    </dgm:pt>
    <dgm:pt modelId="{9852511B-3949-494C-BA7C-9922B15BA993}" type="pres">
      <dgm:prSet presAssocID="{404A0BDA-442C-464D-9EE6-AFC4A53C3E36}" presName="hierChild7" presStyleCnt="0"/>
      <dgm:spPr/>
    </dgm:pt>
    <dgm:pt modelId="{A862C323-FF1E-4243-9F1B-B61274AA7F5E}" type="pres">
      <dgm:prSet presAssocID="{83D378E0-BB50-4081-A520-578E304BD6A4}" presName="Name111" presStyleLbl="parChTrans1D2" presStyleIdx="1" presStyleCnt="2"/>
      <dgm:spPr/>
      <dgm:t>
        <a:bodyPr/>
        <a:lstStyle/>
        <a:p>
          <a:endParaRPr lang="en-US"/>
        </a:p>
      </dgm:t>
    </dgm:pt>
    <dgm:pt modelId="{32F8A6D0-58B0-41BF-A528-FE7580FEFBA9}" type="pres">
      <dgm:prSet presAssocID="{5C45A993-9E49-4FD9-B465-B6183EA18982}" presName="hierRoot3" presStyleCnt="0">
        <dgm:presLayoutVars>
          <dgm:hierBranch val="init"/>
        </dgm:presLayoutVars>
      </dgm:prSet>
      <dgm:spPr/>
    </dgm:pt>
    <dgm:pt modelId="{AF05F70F-9FFC-4C36-B573-106B66278E74}" type="pres">
      <dgm:prSet presAssocID="{5C45A993-9E49-4FD9-B465-B6183EA18982}" presName="rootComposite3" presStyleCnt="0"/>
      <dgm:spPr/>
    </dgm:pt>
    <dgm:pt modelId="{0708EB96-A68B-4115-A625-23646AC882C7}" type="pres">
      <dgm:prSet presAssocID="{5C45A993-9E49-4FD9-B465-B6183EA18982}" presName="rootText3" presStyleLbl="asst1" presStyleIdx="1" presStyleCnt="2" custLinFactNeighborX="97452" custLinFactNeighborY="-3">
        <dgm:presLayoutVars>
          <dgm:chPref val="3"/>
        </dgm:presLayoutVars>
      </dgm:prSet>
      <dgm:spPr/>
      <dgm:t>
        <a:bodyPr/>
        <a:lstStyle/>
        <a:p>
          <a:endParaRPr lang="en-US"/>
        </a:p>
      </dgm:t>
    </dgm:pt>
    <dgm:pt modelId="{5514D780-2A27-4EC1-9271-31AADF615494}" type="pres">
      <dgm:prSet presAssocID="{5C45A993-9E49-4FD9-B465-B6183EA18982}" presName="rootConnector3" presStyleLbl="asst1" presStyleIdx="1" presStyleCnt="2"/>
      <dgm:spPr/>
      <dgm:t>
        <a:bodyPr/>
        <a:lstStyle/>
        <a:p>
          <a:endParaRPr lang="en-US"/>
        </a:p>
      </dgm:t>
    </dgm:pt>
    <dgm:pt modelId="{D3368D9D-3B76-4B05-A306-E4B9EC61429F}" type="pres">
      <dgm:prSet presAssocID="{5C45A993-9E49-4FD9-B465-B6183EA18982}" presName="hierChild6" presStyleCnt="0"/>
      <dgm:spPr/>
    </dgm:pt>
    <dgm:pt modelId="{8F55C381-053E-4537-BBAC-40F450AC1154}" type="pres">
      <dgm:prSet presAssocID="{5C45A993-9E49-4FD9-B465-B6183EA18982}" presName="hierChild7" presStyleCnt="0"/>
      <dgm:spPr/>
    </dgm:pt>
  </dgm:ptLst>
  <dgm:cxnLst>
    <dgm:cxn modelId="{74C60D06-75D1-4953-A957-66F14E0DDD19}" srcId="{492924B6-EA18-4F0F-9158-C42618AC298A}" destId="{404A0BDA-442C-464D-9EE6-AFC4A53C3E36}" srcOrd="0" destOrd="0" parTransId="{9E522999-51A4-4258-8634-98C251B80CA6}" sibTransId="{EA7EF973-4F44-47E9-B808-F6CB2B9E8748}"/>
    <dgm:cxn modelId="{55381E96-7CA1-4D14-90B3-865D29C80FE1}" type="presOf" srcId="{1466CCD7-7FF9-47DE-8425-ABB60DF767DE}" destId="{E10F90D8-76C9-4760-AEAE-C1AE123BD27C}" srcOrd="0" destOrd="0" presId="urn:microsoft.com/office/officeart/2005/8/layout/orgChart1"/>
    <dgm:cxn modelId="{3D0FB92E-52F1-44C8-86AD-609365F18664}" srcId="{404A0BDA-442C-464D-9EE6-AFC4A53C3E36}" destId="{CF28C8BC-B1FB-4838-969D-16C46AE9EA6D}" srcOrd="1" destOrd="0" parTransId="{E500FB19-3FE5-42CD-9B88-3047801DC4A5}" sibTransId="{10D35C0A-B063-4051-A16A-78ECB847D894}"/>
    <dgm:cxn modelId="{2677FA79-A2FA-417C-B893-B204BF1AA1F7}" type="presOf" srcId="{463F725E-899A-483D-94A1-BE9EA9FC17AE}" destId="{1E83A1DD-DC5F-4A2F-B551-D504B417CE74}" srcOrd="0" destOrd="0" presId="urn:microsoft.com/office/officeart/2005/8/layout/orgChart1"/>
    <dgm:cxn modelId="{858BB2D5-0CF4-4575-9E9E-340EB31EFBB5}" type="presOf" srcId="{5C45A993-9E49-4FD9-B465-B6183EA18982}" destId="{5514D780-2A27-4EC1-9271-31AADF615494}" srcOrd="1" destOrd="0" presId="urn:microsoft.com/office/officeart/2005/8/layout/orgChart1"/>
    <dgm:cxn modelId="{5863A29D-D0FE-415F-98F9-E31C4E55D4D7}" type="presOf" srcId="{404A0BDA-442C-464D-9EE6-AFC4A53C3E36}" destId="{CB222F01-A291-48C6-B7A1-85C6CB638661}" srcOrd="1" destOrd="0" presId="urn:microsoft.com/office/officeart/2005/8/layout/orgChart1"/>
    <dgm:cxn modelId="{1AA60979-34B1-4B63-87C3-E19511367526}" type="presOf" srcId="{CF28C8BC-B1FB-4838-969D-16C46AE9EA6D}" destId="{5F1E4AFF-8F65-441D-9870-0DB691B1662E}" srcOrd="1" destOrd="0" presId="urn:microsoft.com/office/officeart/2005/8/layout/orgChart1"/>
    <dgm:cxn modelId="{4F3449B0-7280-4102-8066-9A3F41A6ADBD}" type="presOf" srcId="{404A0BDA-442C-464D-9EE6-AFC4A53C3E36}" destId="{86AADED5-5A63-4341-AF56-A1E545EFD0F5}" srcOrd="0" destOrd="0" presId="urn:microsoft.com/office/officeart/2005/8/layout/orgChart1"/>
    <dgm:cxn modelId="{55D304BF-B4FE-400B-A2BA-37CA4810DE7E}" srcId="{492924B6-EA18-4F0F-9158-C42618AC298A}" destId="{5C45A993-9E49-4FD9-B465-B6183EA18982}" srcOrd="1" destOrd="0" parTransId="{83D378E0-BB50-4081-A520-578E304BD6A4}" sibTransId="{29ECB80D-7DA3-428E-A637-9373A4CB368C}"/>
    <dgm:cxn modelId="{BFB31A99-091E-4AC6-9D2A-B857D6998B53}" type="presOf" srcId="{83D378E0-BB50-4081-A520-578E304BD6A4}" destId="{A862C323-FF1E-4243-9F1B-B61274AA7F5E}" srcOrd="0" destOrd="0" presId="urn:microsoft.com/office/officeart/2005/8/layout/orgChart1"/>
    <dgm:cxn modelId="{7087F161-F159-4080-8363-6083C2B9248C}" type="presOf" srcId="{9E522999-51A4-4258-8634-98C251B80CA6}" destId="{41F11A22-6A47-43B7-93B9-3542386BE366}" srcOrd="0" destOrd="0" presId="urn:microsoft.com/office/officeart/2005/8/layout/orgChart1"/>
    <dgm:cxn modelId="{75AF509C-590E-41C4-B023-83153F746BD3}" type="presOf" srcId="{3DDDA1EE-4910-42F4-8956-7D967CCAAB94}" destId="{D74535A5-C25B-49C3-9CCC-94EB350BF609}" srcOrd="0" destOrd="0" presId="urn:microsoft.com/office/officeart/2005/8/layout/orgChart1"/>
    <dgm:cxn modelId="{F1331DD7-9537-4C42-BBF1-AEFA4831D50A}" type="presOf" srcId="{492924B6-EA18-4F0F-9158-C42618AC298A}" destId="{C5CDC87D-ED73-43FA-A163-ABEAD192F0CA}" srcOrd="0" destOrd="0" presId="urn:microsoft.com/office/officeart/2005/8/layout/orgChart1"/>
    <dgm:cxn modelId="{F0688B8E-A56B-4D9C-9202-45E20837177E}" type="presOf" srcId="{492924B6-EA18-4F0F-9158-C42618AC298A}" destId="{5E8348F8-3F5F-45EC-9BB8-1FC1655F661D}" srcOrd="1" destOrd="0" presId="urn:microsoft.com/office/officeart/2005/8/layout/orgChart1"/>
    <dgm:cxn modelId="{4DBD7854-259F-48A8-8776-D16629C2D798}" type="presOf" srcId="{5C45A993-9E49-4FD9-B465-B6183EA18982}" destId="{0708EB96-A68B-4115-A625-23646AC882C7}" srcOrd="0" destOrd="0" presId="urn:microsoft.com/office/officeart/2005/8/layout/orgChart1"/>
    <dgm:cxn modelId="{14DE7B2E-0AC1-46EF-85F6-E126B203F250}" type="presOf" srcId="{1466CCD7-7FF9-47DE-8425-ABB60DF767DE}" destId="{A4032A4F-0C18-4054-9227-7D6F99F19A40}" srcOrd="1" destOrd="0" presId="urn:microsoft.com/office/officeart/2005/8/layout/orgChart1"/>
    <dgm:cxn modelId="{66E4E62B-6195-4805-AC7D-70B9104A1D89}" srcId="{404A0BDA-442C-464D-9EE6-AFC4A53C3E36}" destId="{1466CCD7-7FF9-47DE-8425-ABB60DF767DE}" srcOrd="0" destOrd="0" parTransId="{3DDDA1EE-4910-42F4-8956-7D967CCAAB94}" sibTransId="{311C69CF-E32A-434B-9536-4A05AE8B4919}"/>
    <dgm:cxn modelId="{1BBEA424-7820-473D-89E6-59DA92AC10CC}" srcId="{463F725E-899A-483D-94A1-BE9EA9FC17AE}" destId="{492924B6-EA18-4F0F-9158-C42618AC298A}" srcOrd="0" destOrd="0" parTransId="{A09D5EC8-E868-4052-825F-6AB7045ABBC5}" sibTransId="{506DFFCF-0E9E-462F-9C7B-6AD4A0A30B9F}"/>
    <dgm:cxn modelId="{817DD7D9-E271-4D7E-9CD8-3A9D68EE70A3}" type="presOf" srcId="{CF28C8BC-B1FB-4838-969D-16C46AE9EA6D}" destId="{C17754A9-C778-4538-B75F-08B7D3820FEA}" srcOrd="0" destOrd="0" presId="urn:microsoft.com/office/officeart/2005/8/layout/orgChart1"/>
    <dgm:cxn modelId="{0DA8729E-2D46-4C6D-9D57-A21D5C7C7D2B}" type="presOf" srcId="{E500FB19-3FE5-42CD-9B88-3047801DC4A5}" destId="{5418B602-6AAC-4A64-B2B9-40C0F53FF91C}" srcOrd="0" destOrd="0" presId="urn:microsoft.com/office/officeart/2005/8/layout/orgChart1"/>
    <dgm:cxn modelId="{A2F83740-DEDA-4D9A-A010-440CD4191234}" type="presParOf" srcId="{1E83A1DD-DC5F-4A2F-B551-D504B417CE74}" destId="{87203D7E-23AD-4AC9-9205-61C081737CCF}" srcOrd="0" destOrd="0" presId="urn:microsoft.com/office/officeart/2005/8/layout/orgChart1"/>
    <dgm:cxn modelId="{A413E6E2-17E3-4E65-9B85-571DCF550275}" type="presParOf" srcId="{87203D7E-23AD-4AC9-9205-61C081737CCF}" destId="{A5F20B4A-4AEE-4165-80DB-FFB04A236FE0}" srcOrd="0" destOrd="0" presId="urn:microsoft.com/office/officeart/2005/8/layout/orgChart1"/>
    <dgm:cxn modelId="{F96102D3-9AB6-4EFE-9D8E-F39F320386FA}" type="presParOf" srcId="{A5F20B4A-4AEE-4165-80DB-FFB04A236FE0}" destId="{C5CDC87D-ED73-43FA-A163-ABEAD192F0CA}" srcOrd="0" destOrd="0" presId="urn:microsoft.com/office/officeart/2005/8/layout/orgChart1"/>
    <dgm:cxn modelId="{C169646E-BD29-4DA2-87FD-F6BF176047ED}" type="presParOf" srcId="{A5F20B4A-4AEE-4165-80DB-FFB04A236FE0}" destId="{5E8348F8-3F5F-45EC-9BB8-1FC1655F661D}" srcOrd="1" destOrd="0" presId="urn:microsoft.com/office/officeart/2005/8/layout/orgChart1"/>
    <dgm:cxn modelId="{CEB38718-F00F-4B01-A430-F5CA043F5411}" type="presParOf" srcId="{87203D7E-23AD-4AC9-9205-61C081737CCF}" destId="{4E951497-FE57-443E-AB4B-554B550938AC}" srcOrd="1" destOrd="0" presId="urn:microsoft.com/office/officeart/2005/8/layout/orgChart1"/>
    <dgm:cxn modelId="{38089E2F-F703-491A-9618-DFC78F01B9A2}" type="presParOf" srcId="{87203D7E-23AD-4AC9-9205-61C081737CCF}" destId="{495433DC-CBC8-4446-A1D8-7D40044C7B0E}" srcOrd="2" destOrd="0" presId="urn:microsoft.com/office/officeart/2005/8/layout/orgChart1"/>
    <dgm:cxn modelId="{21AB7380-307C-49CA-BB00-7849B3F555EA}" type="presParOf" srcId="{495433DC-CBC8-4446-A1D8-7D40044C7B0E}" destId="{41F11A22-6A47-43B7-93B9-3542386BE366}" srcOrd="0" destOrd="0" presId="urn:microsoft.com/office/officeart/2005/8/layout/orgChart1"/>
    <dgm:cxn modelId="{4B5BC4EB-09C5-43F2-98E5-3E63421139C6}" type="presParOf" srcId="{495433DC-CBC8-4446-A1D8-7D40044C7B0E}" destId="{96FD18A4-7E1F-41B3-894D-987E583AD7E9}" srcOrd="1" destOrd="0" presId="urn:microsoft.com/office/officeart/2005/8/layout/orgChart1"/>
    <dgm:cxn modelId="{9EE772F2-382D-43CD-9BEB-99DE5D544B99}" type="presParOf" srcId="{96FD18A4-7E1F-41B3-894D-987E583AD7E9}" destId="{42931952-11EB-4CB7-8136-DFC657727559}" srcOrd="0" destOrd="0" presId="urn:microsoft.com/office/officeart/2005/8/layout/orgChart1"/>
    <dgm:cxn modelId="{CB41ED53-AB22-4EDC-93A1-22A11F0EC9E3}" type="presParOf" srcId="{42931952-11EB-4CB7-8136-DFC657727559}" destId="{86AADED5-5A63-4341-AF56-A1E545EFD0F5}" srcOrd="0" destOrd="0" presId="urn:microsoft.com/office/officeart/2005/8/layout/orgChart1"/>
    <dgm:cxn modelId="{99333DA3-508B-470B-A508-40688E589555}" type="presParOf" srcId="{42931952-11EB-4CB7-8136-DFC657727559}" destId="{CB222F01-A291-48C6-B7A1-85C6CB638661}" srcOrd="1" destOrd="0" presId="urn:microsoft.com/office/officeart/2005/8/layout/orgChart1"/>
    <dgm:cxn modelId="{7D922026-0035-4027-B69F-35FA376D6F2C}" type="presParOf" srcId="{96FD18A4-7E1F-41B3-894D-987E583AD7E9}" destId="{42E68F10-FFFB-4E4B-A037-B2F6F0195D12}" srcOrd="1" destOrd="0" presId="urn:microsoft.com/office/officeart/2005/8/layout/orgChart1"/>
    <dgm:cxn modelId="{57B61C6A-DDAA-4317-851D-799501C0BCE0}" type="presParOf" srcId="{42E68F10-FFFB-4E4B-A037-B2F6F0195D12}" destId="{D74535A5-C25B-49C3-9CCC-94EB350BF609}" srcOrd="0" destOrd="0" presId="urn:microsoft.com/office/officeart/2005/8/layout/orgChart1"/>
    <dgm:cxn modelId="{2522D1E7-659B-46D5-9223-CAD732809D5F}" type="presParOf" srcId="{42E68F10-FFFB-4E4B-A037-B2F6F0195D12}" destId="{62C3E3D4-69A9-4627-AF7D-E4A6D2720D01}" srcOrd="1" destOrd="0" presId="urn:microsoft.com/office/officeart/2005/8/layout/orgChart1"/>
    <dgm:cxn modelId="{83357380-4112-4E56-959F-CB90B4F3EEA8}" type="presParOf" srcId="{62C3E3D4-69A9-4627-AF7D-E4A6D2720D01}" destId="{4685ED2F-550B-41B2-89C7-FE5AF29E8465}" srcOrd="0" destOrd="0" presId="urn:microsoft.com/office/officeart/2005/8/layout/orgChart1"/>
    <dgm:cxn modelId="{14731EB5-B245-41F7-A7EA-58834AE04B70}" type="presParOf" srcId="{4685ED2F-550B-41B2-89C7-FE5AF29E8465}" destId="{E10F90D8-76C9-4760-AEAE-C1AE123BD27C}" srcOrd="0" destOrd="0" presId="urn:microsoft.com/office/officeart/2005/8/layout/orgChart1"/>
    <dgm:cxn modelId="{60DFDDFC-7FAC-4286-9FBA-1116D2425B43}" type="presParOf" srcId="{4685ED2F-550B-41B2-89C7-FE5AF29E8465}" destId="{A4032A4F-0C18-4054-9227-7D6F99F19A40}" srcOrd="1" destOrd="0" presId="urn:microsoft.com/office/officeart/2005/8/layout/orgChart1"/>
    <dgm:cxn modelId="{A38C7B4F-79D7-4B2D-87F5-7D4568CB7F43}" type="presParOf" srcId="{62C3E3D4-69A9-4627-AF7D-E4A6D2720D01}" destId="{DF7132B8-987D-4DCA-99CA-02FE066C4231}" srcOrd="1" destOrd="0" presId="urn:microsoft.com/office/officeart/2005/8/layout/orgChart1"/>
    <dgm:cxn modelId="{ABEE7853-B18D-463F-8BC2-6AF760E2783E}" type="presParOf" srcId="{62C3E3D4-69A9-4627-AF7D-E4A6D2720D01}" destId="{34CAB662-69B5-4A03-A6D0-4F99AFBF7F1A}" srcOrd="2" destOrd="0" presId="urn:microsoft.com/office/officeart/2005/8/layout/orgChart1"/>
    <dgm:cxn modelId="{FBE60585-D271-4CBA-AAD4-934C74976C53}" type="presParOf" srcId="{42E68F10-FFFB-4E4B-A037-B2F6F0195D12}" destId="{5418B602-6AAC-4A64-B2B9-40C0F53FF91C}" srcOrd="2" destOrd="0" presId="urn:microsoft.com/office/officeart/2005/8/layout/orgChart1"/>
    <dgm:cxn modelId="{BE1B1601-AEE3-4EFB-8BA8-B14B3CEAEA5C}" type="presParOf" srcId="{42E68F10-FFFB-4E4B-A037-B2F6F0195D12}" destId="{94BB9936-A764-435F-9F53-B9380328B26D}" srcOrd="3" destOrd="0" presId="urn:microsoft.com/office/officeart/2005/8/layout/orgChart1"/>
    <dgm:cxn modelId="{E9260493-D61F-4E89-AEF5-7A8AD08BD9EC}" type="presParOf" srcId="{94BB9936-A764-435F-9F53-B9380328B26D}" destId="{971C2774-864E-4C9E-A573-9D0CD84A6CC9}" srcOrd="0" destOrd="0" presId="urn:microsoft.com/office/officeart/2005/8/layout/orgChart1"/>
    <dgm:cxn modelId="{3161E018-61B8-4318-90FE-DE2A6AC21FE0}" type="presParOf" srcId="{971C2774-864E-4C9E-A573-9D0CD84A6CC9}" destId="{C17754A9-C778-4538-B75F-08B7D3820FEA}" srcOrd="0" destOrd="0" presId="urn:microsoft.com/office/officeart/2005/8/layout/orgChart1"/>
    <dgm:cxn modelId="{34A1E900-1518-47DC-8A09-4AB8EFB0A588}" type="presParOf" srcId="{971C2774-864E-4C9E-A573-9D0CD84A6CC9}" destId="{5F1E4AFF-8F65-441D-9870-0DB691B1662E}" srcOrd="1" destOrd="0" presId="urn:microsoft.com/office/officeart/2005/8/layout/orgChart1"/>
    <dgm:cxn modelId="{26255901-375E-4C91-860B-38688C64329A}" type="presParOf" srcId="{94BB9936-A764-435F-9F53-B9380328B26D}" destId="{CA9BC3A9-CE4D-4DF6-BB59-92C1A79633C4}" srcOrd="1" destOrd="0" presId="urn:microsoft.com/office/officeart/2005/8/layout/orgChart1"/>
    <dgm:cxn modelId="{DB94EA64-0073-4B04-BA67-6D009C42437E}" type="presParOf" srcId="{94BB9936-A764-435F-9F53-B9380328B26D}" destId="{0314978D-88CE-4975-B7DA-B1F73EFE3FBF}" srcOrd="2" destOrd="0" presId="urn:microsoft.com/office/officeart/2005/8/layout/orgChart1"/>
    <dgm:cxn modelId="{2ABD029C-2A53-45E5-89F8-6726DA5F74B5}" type="presParOf" srcId="{96FD18A4-7E1F-41B3-894D-987E583AD7E9}" destId="{9852511B-3949-494C-BA7C-9922B15BA993}" srcOrd="2" destOrd="0" presId="urn:microsoft.com/office/officeart/2005/8/layout/orgChart1"/>
    <dgm:cxn modelId="{41AB6C7D-C5F4-4055-9D89-C6D5CE546F55}" type="presParOf" srcId="{495433DC-CBC8-4446-A1D8-7D40044C7B0E}" destId="{A862C323-FF1E-4243-9F1B-B61274AA7F5E}" srcOrd="2" destOrd="0" presId="urn:microsoft.com/office/officeart/2005/8/layout/orgChart1"/>
    <dgm:cxn modelId="{C75B68BA-D396-4C88-A94D-799F1AFFAE4D}" type="presParOf" srcId="{495433DC-CBC8-4446-A1D8-7D40044C7B0E}" destId="{32F8A6D0-58B0-41BF-A528-FE7580FEFBA9}" srcOrd="3" destOrd="0" presId="urn:microsoft.com/office/officeart/2005/8/layout/orgChart1"/>
    <dgm:cxn modelId="{332217E8-0850-4C28-B78E-7189821B005C}" type="presParOf" srcId="{32F8A6D0-58B0-41BF-A528-FE7580FEFBA9}" destId="{AF05F70F-9FFC-4C36-B573-106B66278E74}" srcOrd="0" destOrd="0" presId="urn:microsoft.com/office/officeart/2005/8/layout/orgChart1"/>
    <dgm:cxn modelId="{C12974C7-CDBB-4C2B-9DF5-055408A3A36D}" type="presParOf" srcId="{AF05F70F-9FFC-4C36-B573-106B66278E74}" destId="{0708EB96-A68B-4115-A625-23646AC882C7}" srcOrd="0" destOrd="0" presId="urn:microsoft.com/office/officeart/2005/8/layout/orgChart1"/>
    <dgm:cxn modelId="{0728DA39-6F25-4925-9ED5-24CBF25C0053}" type="presParOf" srcId="{AF05F70F-9FFC-4C36-B573-106B66278E74}" destId="{5514D780-2A27-4EC1-9271-31AADF615494}" srcOrd="1" destOrd="0" presId="urn:microsoft.com/office/officeart/2005/8/layout/orgChart1"/>
    <dgm:cxn modelId="{E3C4BDE4-1B46-41C0-B430-A1734F877EC1}" type="presParOf" srcId="{32F8A6D0-58B0-41BF-A528-FE7580FEFBA9}" destId="{D3368D9D-3B76-4B05-A306-E4B9EC61429F}" srcOrd="1" destOrd="0" presId="urn:microsoft.com/office/officeart/2005/8/layout/orgChart1"/>
    <dgm:cxn modelId="{05E72432-DBA2-4854-A666-C9164EBBE7B0}" type="presParOf" srcId="{32F8A6D0-58B0-41BF-A528-FE7580FEFBA9}" destId="{8F55C381-053E-4537-BBAC-40F450AC11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C323-FF1E-4243-9F1B-B61274AA7F5E}">
      <dsp:nvSpPr>
        <dsp:cNvPr id="0" name=""/>
        <dsp:cNvSpPr/>
      </dsp:nvSpPr>
      <dsp:spPr>
        <a:xfrm>
          <a:off x="5158780" y="869508"/>
          <a:ext cx="1238840" cy="801447"/>
        </a:xfrm>
        <a:custGeom>
          <a:avLst/>
          <a:gdLst/>
          <a:ahLst/>
          <a:cxnLst/>
          <a:rect l="0" t="0" r="0" b="0"/>
          <a:pathLst>
            <a:path>
              <a:moveTo>
                <a:pt x="0" y="0"/>
              </a:moveTo>
              <a:lnTo>
                <a:pt x="0" y="801447"/>
              </a:lnTo>
              <a:lnTo>
                <a:pt x="1238840" y="8014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18B602-6AAC-4A64-B2B9-40C0F53FF91C}">
      <dsp:nvSpPr>
        <dsp:cNvPr id="0" name=""/>
        <dsp:cNvSpPr/>
      </dsp:nvSpPr>
      <dsp:spPr>
        <a:xfrm>
          <a:off x="2140264" y="2107553"/>
          <a:ext cx="1074138" cy="740621"/>
        </a:xfrm>
        <a:custGeom>
          <a:avLst/>
          <a:gdLst/>
          <a:ahLst/>
          <a:cxnLst/>
          <a:rect l="0" t="0" r="0" b="0"/>
          <a:pathLst>
            <a:path>
              <a:moveTo>
                <a:pt x="1074138" y="0"/>
              </a:moveTo>
              <a:lnTo>
                <a:pt x="1074138" y="740621"/>
              </a:lnTo>
              <a:lnTo>
                <a:pt x="0" y="7406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535A5-C25B-49C3-9CCC-94EB350BF609}">
      <dsp:nvSpPr>
        <dsp:cNvPr id="0" name=""/>
        <dsp:cNvSpPr/>
      </dsp:nvSpPr>
      <dsp:spPr>
        <a:xfrm>
          <a:off x="3214402" y="2107553"/>
          <a:ext cx="1226963" cy="745507"/>
        </a:xfrm>
        <a:custGeom>
          <a:avLst/>
          <a:gdLst/>
          <a:ahLst/>
          <a:cxnLst/>
          <a:rect l="0" t="0" r="0" b="0"/>
          <a:pathLst>
            <a:path>
              <a:moveTo>
                <a:pt x="0" y="0"/>
              </a:moveTo>
              <a:lnTo>
                <a:pt x="0" y="745507"/>
              </a:lnTo>
              <a:lnTo>
                <a:pt x="1226963" y="7455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11A22-6A47-43B7-93B9-3542386BE366}">
      <dsp:nvSpPr>
        <dsp:cNvPr id="0" name=""/>
        <dsp:cNvSpPr/>
      </dsp:nvSpPr>
      <dsp:spPr>
        <a:xfrm>
          <a:off x="4083911" y="869508"/>
          <a:ext cx="1074868" cy="803290"/>
        </a:xfrm>
        <a:custGeom>
          <a:avLst/>
          <a:gdLst/>
          <a:ahLst/>
          <a:cxnLst/>
          <a:rect l="0" t="0" r="0" b="0"/>
          <a:pathLst>
            <a:path>
              <a:moveTo>
                <a:pt x="1074868" y="0"/>
              </a:moveTo>
              <a:lnTo>
                <a:pt x="1074868" y="803290"/>
              </a:lnTo>
              <a:lnTo>
                <a:pt x="0" y="803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DC87D-ED73-43FA-A163-ABEAD192F0CA}">
      <dsp:nvSpPr>
        <dsp:cNvPr id="0" name=""/>
        <dsp:cNvSpPr/>
      </dsp:nvSpPr>
      <dsp:spPr>
        <a:xfrm>
          <a:off x="2591269" y="0"/>
          <a:ext cx="5135020" cy="86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 which format is your data collected?</a:t>
          </a:r>
          <a:endParaRPr lang="en-US" sz="1800" kern="1200" dirty="0"/>
        </a:p>
      </dsp:txBody>
      <dsp:txXfrm>
        <a:off x="2591269" y="0"/>
        <a:ext cx="5135020" cy="869508"/>
      </dsp:txXfrm>
    </dsp:sp>
    <dsp:sp modelId="{86AADED5-5A63-4341-AF56-A1E545EFD0F5}">
      <dsp:nvSpPr>
        <dsp:cNvPr id="0" name=""/>
        <dsp:cNvSpPr/>
      </dsp:nvSpPr>
      <dsp:spPr>
        <a:xfrm>
          <a:off x="2344894" y="1238044"/>
          <a:ext cx="1739016" cy="86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Do you have more than 20 responses?</a:t>
          </a:r>
          <a:endParaRPr lang="en-US" sz="1800" kern="1200" dirty="0"/>
        </a:p>
      </dsp:txBody>
      <dsp:txXfrm>
        <a:off x="2344894" y="1238044"/>
        <a:ext cx="1739016" cy="869508"/>
      </dsp:txXfrm>
    </dsp:sp>
    <dsp:sp modelId="{E10F90D8-76C9-4760-AEAE-C1AE123BD27C}">
      <dsp:nvSpPr>
        <dsp:cNvPr id="0" name=""/>
        <dsp:cNvSpPr/>
      </dsp:nvSpPr>
      <dsp:spPr>
        <a:xfrm>
          <a:off x="4441366" y="2418306"/>
          <a:ext cx="1739016" cy="86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Do not sample. </a:t>
          </a:r>
          <a:endParaRPr lang="en-US" sz="1800" kern="1200" dirty="0"/>
        </a:p>
      </dsp:txBody>
      <dsp:txXfrm>
        <a:off x="4441366" y="2418306"/>
        <a:ext cx="1739016" cy="869508"/>
      </dsp:txXfrm>
    </dsp:sp>
    <dsp:sp modelId="{C17754A9-C778-4538-B75F-08B7D3820FEA}">
      <dsp:nvSpPr>
        <dsp:cNvPr id="0" name=""/>
        <dsp:cNvSpPr/>
      </dsp:nvSpPr>
      <dsp:spPr>
        <a:xfrm>
          <a:off x="401247" y="2413419"/>
          <a:ext cx="1739016" cy="86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Keep 20% of Total Population as your sample.   </a:t>
          </a:r>
          <a:endParaRPr lang="en-US" sz="1800" kern="1200" dirty="0"/>
        </a:p>
      </dsp:txBody>
      <dsp:txXfrm>
        <a:off x="401247" y="2413419"/>
        <a:ext cx="1739016" cy="869508"/>
      </dsp:txXfrm>
    </dsp:sp>
    <dsp:sp modelId="{0708EB96-A68B-4115-A625-23646AC882C7}">
      <dsp:nvSpPr>
        <dsp:cNvPr id="0" name=""/>
        <dsp:cNvSpPr/>
      </dsp:nvSpPr>
      <dsp:spPr>
        <a:xfrm>
          <a:off x="6397620" y="1236201"/>
          <a:ext cx="1739016" cy="86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Do not sample. </a:t>
          </a:r>
          <a:endParaRPr lang="en-US" sz="1800" kern="1200" dirty="0"/>
        </a:p>
      </dsp:txBody>
      <dsp:txXfrm>
        <a:off x="6397620" y="1236201"/>
        <a:ext cx="1739016" cy="8695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5296"/>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sz="quarter" idx="1"/>
          </p:nvPr>
        </p:nvSpPr>
        <p:spPr>
          <a:xfrm>
            <a:off x="3976334" y="1"/>
            <a:ext cx="3041967" cy="465296"/>
          </a:xfrm>
          <a:prstGeom prst="rect">
            <a:avLst/>
          </a:prstGeom>
        </p:spPr>
        <p:txBody>
          <a:bodyPr vert="horz" lIns="93287" tIns="46643" rIns="93287" bIns="46643" rtlCol="0"/>
          <a:lstStyle>
            <a:lvl1pPr algn="r">
              <a:defRPr sz="1200"/>
            </a:lvl1pPr>
          </a:lstStyle>
          <a:p>
            <a:fld id="{D53BF692-2583-0C4A-94C4-21A4F26FDBC3}" type="datetimeFigureOut">
              <a:rPr lang="en-US" smtClean="0"/>
              <a:t>10/8/2019</a:t>
            </a:fld>
            <a:endParaRPr lang="en-US"/>
          </a:p>
        </p:txBody>
      </p:sp>
      <p:sp>
        <p:nvSpPr>
          <p:cNvPr id="4" name="Footer Placeholder 3"/>
          <p:cNvSpPr>
            <a:spLocks noGrp="1"/>
          </p:cNvSpPr>
          <p:nvPr>
            <p:ph type="ftr" sz="quarter" idx="2"/>
          </p:nvPr>
        </p:nvSpPr>
        <p:spPr>
          <a:xfrm>
            <a:off x="1" y="8839014"/>
            <a:ext cx="3041967" cy="465296"/>
          </a:xfrm>
          <a:prstGeom prst="rect">
            <a:avLst/>
          </a:prstGeom>
        </p:spPr>
        <p:txBody>
          <a:bodyPr vert="horz" lIns="93287" tIns="46643" rIns="93287" bIns="46643" rtlCol="0" anchor="b"/>
          <a:lstStyle>
            <a:lvl1pPr algn="l">
              <a:defRPr sz="1200"/>
            </a:lvl1pPr>
          </a:lstStyle>
          <a:p>
            <a:endParaRPr lang="en-US"/>
          </a:p>
        </p:txBody>
      </p:sp>
      <p:sp>
        <p:nvSpPr>
          <p:cNvPr id="5" name="Slide Number Placeholder 4"/>
          <p:cNvSpPr>
            <a:spLocks noGrp="1"/>
          </p:cNvSpPr>
          <p:nvPr>
            <p:ph type="sldNum" sz="quarter" idx="3"/>
          </p:nvPr>
        </p:nvSpPr>
        <p:spPr>
          <a:xfrm>
            <a:off x="3976334" y="8839014"/>
            <a:ext cx="3041967" cy="465296"/>
          </a:xfrm>
          <a:prstGeom prst="rect">
            <a:avLst/>
          </a:prstGeom>
        </p:spPr>
        <p:txBody>
          <a:bodyPr vert="horz" lIns="93287" tIns="46643" rIns="93287" bIns="46643" rtlCol="0" anchor="b"/>
          <a:lstStyle>
            <a:lvl1pPr algn="r">
              <a:defRPr sz="1200"/>
            </a:lvl1pPr>
          </a:lstStyle>
          <a:p>
            <a:fld id="{1A293CF1-AE3A-AE47-8DB9-506A9E8CDC27}" type="slidenum">
              <a:rPr lang="en-US" smtClean="0"/>
              <a:t>‹#›</a:t>
            </a:fld>
            <a:endParaRPr lang="en-US"/>
          </a:p>
        </p:txBody>
      </p:sp>
    </p:spTree>
    <p:extLst>
      <p:ext uri="{BB962C8B-B14F-4D97-AF65-F5344CB8AC3E}">
        <p14:creationId xmlns:p14="http://schemas.microsoft.com/office/powerpoint/2010/main" val="3822590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3"/>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idx="1"/>
          </p:nvPr>
        </p:nvSpPr>
        <p:spPr>
          <a:xfrm>
            <a:off x="3976334" y="0"/>
            <a:ext cx="3041967" cy="466913"/>
          </a:xfrm>
          <a:prstGeom prst="rect">
            <a:avLst/>
          </a:prstGeom>
        </p:spPr>
        <p:txBody>
          <a:bodyPr vert="horz" lIns="93287" tIns="46643" rIns="93287" bIns="46643" rtlCol="0"/>
          <a:lstStyle>
            <a:lvl1pPr algn="r">
              <a:defRPr sz="1200"/>
            </a:lvl1pPr>
          </a:lstStyle>
          <a:p>
            <a:fld id="{7DEBF557-F375-4FA4-808A-D641A29CAB04}" type="datetimeFigureOut">
              <a:rPr lang="en-US" smtClean="0"/>
              <a:t>10/8/2019</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87" tIns="46643" rIns="93287" bIns="46643"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3" rIns="93287" bIns="4664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9015"/>
            <a:ext cx="3041967" cy="466912"/>
          </a:xfrm>
          <a:prstGeom prst="rect">
            <a:avLst/>
          </a:prstGeom>
        </p:spPr>
        <p:txBody>
          <a:bodyPr vert="horz" lIns="93287" tIns="46643" rIns="93287" bIns="46643"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5"/>
            <a:ext cx="3041967" cy="466912"/>
          </a:xfrm>
          <a:prstGeom prst="rect">
            <a:avLst/>
          </a:prstGeom>
        </p:spPr>
        <p:txBody>
          <a:bodyPr vert="horz" lIns="93287" tIns="46643" rIns="93287" bIns="46643" rtlCol="0" anchor="b"/>
          <a:lstStyle>
            <a:lvl1pPr algn="r">
              <a:defRPr sz="1200"/>
            </a:lvl1pPr>
          </a:lstStyle>
          <a:p>
            <a:fld id="{ED08183E-9139-4833-A1C7-2E6DA14B5379}" type="slidenum">
              <a:rPr lang="en-US" smtClean="0"/>
              <a:t>‹#›</a:t>
            </a:fld>
            <a:endParaRPr lang="en-US"/>
          </a:p>
        </p:txBody>
      </p:sp>
    </p:spTree>
    <p:extLst>
      <p:ext uri="{BB962C8B-B14F-4D97-AF65-F5344CB8AC3E}">
        <p14:creationId xmlns:p14="http://schemas.microsoft.com/office/powerpoint/2010/main" val="153294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1</a:t>
            </a:fld>
            <a:endParaRPr lang="en-US"/>
          </a:p>
        </p:txBody>
      </p:sp>
    </p:spTree>
    <p:extLst>
      <p:ext uri="{BB962C8B-B14F-4D97-AF65-F5344CB8AC3E}">
        <p14:creationId xmlns:p14="http://schemas.microsoft.com/office/powerpoint/2010/main" val="112458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10</a:t>
            </a:fld>
            <a:endParaRPr lang="en-US"/>
          </a:p>
        </p:txBody>
      </p:sp>
    </p:spTree>
    <p:extLst>
      <p:ext uri="{BB962C8B-B14F-4D97-AF65-F5344CB8AC3E}">
        <p14:creationId xmlns:p14="http://schemas.microsoft.com/office/powerpoint/2010/main" val="1676270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11</a:t>
            </a:fld>
            <a:endParaRPr lang="en-US"/>
          </a:p>
        </p:txBody>
      </p:sp>
    </p:spTree>
    <p:extLst>
      <p:ext uri="{BB962C8B-B14F-4D97-AF65-F5344CB8AC3E}">
        <p14:creationId xmlns:p14="http://schemas.microsoft.com/office/powerpoint/2010/main" val="345100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12</a:t>
            </a:fld>
            <a:endParaRPr lang="en-US"/>
          </a:p>
        </p:txBody>
      </p:sp>
    </p:spTree>
    <p:extLst>
      <p:ext uri="{BB962C8B-B14F-4D97-AF65-F5344CB8AC3E}">
        <p14:creationId xmlns:p14="http://schemas.microsoft.com/office/powerpoint/2010/main" val="154976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13</a:t>
            </a:fld>
            <a:endParaRPr lang="en-US"/>
          </a:p>
        </p:txBody>
      </p:sp>
    </p:spTree>
    <p:extLst>
      <p:ext uri="{BB962C8B-B14F-4D97-AF65-F5344CB8AC3E}">
        <p14:creationId xmlns:p14="http://schemas.microsoft.com/office/powerpoint/2010/main" val="680360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14</a:t>
            </a:fld>
            <a:endParaRPr lang="en-US"/>
          </a:p>
        </p:txBody>
      </p:sp>
    </p:spTree>
    <p:extLst>
      <p:ext uri="{BB962C8B-B14F-4D97-AF65-F5344CB8AC3E}">
        <p14:creationId xmlns:p14="http://schemas.microsoft.com/office/powerpoint/2010/main" val="1744596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 YOUR DEPARTMENT HAVE PAPER RECORDS</a:t>
            </a:r>
            <a:r>
              <a:rPr lang="en-US" baseline="0" dirty="0" smtClean="0"/>
              <a:t> THAT WERE SAMPLED AND DECIDE TO SCAN OR CONVERT THEM TO A DIGITAL FORMAT THEN ONLY CONVERT/SCAN THOSE RECORDS USED AS EVIDENCE TO SUPPORT ASSESSMENT</a:t>
            </a:r>
            <a:r>
              <a:rPr lang="en-US" baseline="0" dirty="0" smtClean="0"/>
              <a:t>.</a:t>
            </a:r>
          </a:p>
          <a:p>
            <a:pPr marL="171450" indent="-171450">
              <a:buFont typeface="Arial" panose="020B0604020202020204" pitchFamily="34" charset="0"/>
              <a:buChar char="•"/>
            </a:pPr>
            <a:r>
              <a:rPr lang="en-US" baseline="0" dirty="0" smtClean="0"/>
              <a:t>Example: Course Evaluations</a:t>
            </a:r>
          </a:p>
          <a:p>
            <a:pPr marL="628650" lvl="1" indent="-171450">
              <a:buFont typeface="Arial" panose="020B0604020202020204" pitchFamily="34" charset="0"/>
              <a:buChar char="•"/>
            </a:pPr>
            <a:r>
              <a:rPr lang="en-US" baseline="0" dirty="0" smtClean="0"/>
              <a:t>18 students in a section, but have 5 sections = 90 students total</a:t>
            </a:r>
          </a:p>
          <a:p>
            <a:pPr marL="628650" lvl="1" indent="-171450">
              <a:buFont typeface="Arial" panose="020B0604020202020204" pitchFamily="34" charset="0"/>
              <a:buChar char="•"/>
            </a:pPr>
            <a:r>
              <a:rPr lang="en-US" baseline="0" dirty="0" smtClean="0"/>
              <a:t>If reporting only 1 section in your assessment report, keep all 18. </a:t>
            </a:r>
          </a:p>
          <a:p>
            <a:pPr marL="628650" lvl="1" indent="-171450">
              <a:buFont typeface="Arial" panose="020B0604020202020204" pitchFamily="34" charset="0"/>
              <a:buChar char="•"/>
            </a:pPr>
            <a:r>
              <a:rPr lang="en-US" baseline="0" dirty="0" smtClean="0"/>
              <a:t>If aggregating all 5 sections, keep 20% of the 90 = 18</a:t>
            </a:r>
          </a:p>
          <a:p>
            <a:pPr marL="1085850" lvl="2" indent="-171450">
              <a:buFont typeface="Arial" panose="020B0604020202020204" pitchFamily="34" charset="0"/>
              <a:buChar char="•"/>
            </a:pPr>
            <a:r>
              <a:rPr lang="en-US" baseline="0" dirty="0" smtClean="0"/>
              <a:t>Those 18 should be sampled across all 5 sections</a:t>
            </a:r>
            <a:endParaRPr lang="en-US" dirty="0"/>
          </a:p>
        </p:txBody>
      </p:sp>
      <p:sp>
        <p:nvSpPr>
          <p:cNvPr id="4" name="Slide Number Placeholder 3"/>
          <p:cNvSpPr>
            <a:spLocks noGrp="1"/>
          </p:cNvSpPr>
          <p:nvPr>
            <p:ph type="sldNum" sz="quarter" idx="10"/>
          </p:nvPr>
        </p:nvSpPr>
        <p:spPr/>
        <p:txBody>
          <a:bodyPr/>
          <a:lstStyle/>
          <a:p>
            <a:fld id="{ED08183E-9139-4833-A1C7-2E6DA14B5379}" type="slidenum">
              <a:rPr lang="en-US" smtClean="0"/>
              <a:t>15</a:t>
            </a:fld>
            <a:endParaRPr lang="en-US"/>
          </a:p>
        </p:txBody>
      </p:sp>
    </p:spTree>
    <p:extLst>
      <p:ext uri="{BB962C8B-B14F-4D97-AF65-F5344CB8AC3E}">
        <p14:creationId xmlns:p14="http://schemas.microsoft.com/office/powerpoint/2010/main" val="126087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18</a:t>
            </a:fld>
            <a:endParaRPr lang="en-US"/>
          </a:p>
        </p:txBody>
      </p:sp>
    </p:spTree>
    <p:extLst>
      <p:ext uri="{BB962C8B-B14F-4D97-AF65-F5344CB8AC3E}">
        <p14:creationId xmlns:p14="http://schemas.microsoft.com/office/powerpoint/2010/main" val="2763207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8183E-9139-4833-A1C7-2E6DA14B5379}" type="slidenum">
              <a:rPr lang="en-US" smtClean="0"/>
              <a:t>19</a:t>
            </a:fld>
            <a:endParaRPr lang="en-US"/>
          </a:p>
        </p:txBody>
      </p:sp>
    </p:spTree>
    <p:extLst>
      <p:ext uri="{BB962C8B-B14F-4D97-AF65-F5344CB8AC3E}">
        <p14:creationId xmlns:p14="http://schemas.microsoft.com/office/powerpoint/2010/main" val="71435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20</a:t>
            </a:fld>
            <a:endParaRPr lang="en-US"/>
          </a:p>
        </p:txBody>
      </p:sp>
    </p:spTree>
    <p:extLst>
      <p:ext uri="{BB962C8B-B14F-4D97-AF65-F5344CB8AC3E}">
        <p14:creationId xmlns:p14="http://schemas.microsoft.com/office/powerpoint/2010/main" val="429392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8183E-9139-4833-A1C7-2E6DA14B5379}" type="slidenum">
              <a:rPr lang="en-US" smtClean="0"/>
              <a:t>21</a:t>
            </a:fld>
            <a:endParaRPr lang="en-US"/>
          </a:p>
        </p:txBody>
      </p:sp>
    </p:spTree>
    <p:extLst>
      <p:ext uri="{BB962C8B-B14F-4D97-AF65-F5344CB8AC3E}">
        <p14:creationId xmlns:p14="http://schemas.microsoft.com/office/powerpoint/2010/main" val="36239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2</a:t>
            </a:fld>
            <a:endParaRPr lang="en-US"/>
          </a:p>
        </p:txBody>
      </p:sp>
    </p:spTree>
    <p:extLst>
      <p:ext uri="{BB962C8B-B14F-4D97-AF65-F5344CB8AC3E}">
        <p14:creationId xmlns:p14="http://schemas.microsoft.com/office/powerpoint/2010/main" val="395010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22</a:t>
            </a:fld>
            <a:endParaRPr lang="en-US"/>
          </a:p>
        </p:txBody>
      </p:sp>
    </p:spTree>
    <p:extLst>
      <p:ext uri="{BB962C8B-B14F-4D97-AF65-F5344CB8AC3E}">
        <p14:creationId xmlns:p14="http://schemas.microsoft.com/office/powerpoint/2010/main" val="485134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23</a:t>
            </a:fld>
            <a:endParaRPr lang="en-US"/>
          </a:p>
        </p:txBody>
      </p:sp>
    </p:spTree>
    <p:extLst>
      <p:ext uri="{BB962C8B-B14F-4D97-AF65-F5344CB8AC3E}">
        <p14:creationId xmlns:p14="http://schemas.microsoft.com/office/powerpoint/2010/main" val="1937318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24</a:t>
            </a:fld>
            <a:endParaRPr lang="en-US"/>
          </a:p>
        </p:txBody>
      </p:sp>
    </p:spTree>
    <p:extLst>
      <p:ext uri="{BB962C8B-B14F-4D97-AF65-F5344CB8AC3E}">
        <p14:creationId xmlns:p14="http://schemas.microsoft.com/office/powerpoint/2010/main" val="3240180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25</a:t>
            </a:fld>
            <a:endParaRPr lang="en-US"/>
          </a:p>
        </p:txBody>
      </p:sp>
    </p:spTree>
    <p:extLst>
      <p:ext uri="{BB962C8B-B14F-4D97-AF65-F5344CB8AC3E}">
        <p14:creationId xmlns:p14="http://schemas.microsoft.com/office/powerpoint/2010/main" val="1766443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OFFICE OF INSTITUTIONAL EFFECTIVENESS AND ASSESSMENT REQUEST </a:t>
            </a:r>
            <a:r>
              <a:rPr lang="en-US" dirty="0" smtClean="0"/>
              <a:t>DEPARTMENTS NOT FORWARD ANY SPECIALIZED</a:t>
            </a:r>
            <a:r>
              <a:rPr lang="en-US" baseline="0" dirty="0" smtClean="0"/>
              <a:t> ACCREDIATION RECORDS TO THEIR OFFICE.</a:t>
            </a:r>
            <a:endParaRPr lang="en-US" dirty="0"/>
          </a:p>
        </p:txBody>
      </p:sp>
      <p:sp>
        <p:nvSpPr>
          <p:cNvPr id="4" name="Slide Number Placeholder 3"/>
          <p:cNvSpPr>
            <a:spLocks noGrp="1"/>
          </p:cNvSpPr>
          <p:nvPr>
            <p:ph type="sldNum" sz="quarter" idx="10"/>
          </p:nvPr>
        </p:nvSpPr>
        <p:spPr/>
        <p:txBody>
          <a:bodyPr/>
          <a:lstStyle/>
          <a:p>
            <a:fld id="{ED08183E-9139-4833-A1C7-2E6DA14B5379}" type="slidenum">
              <a:rPr lang="en-US" smtClean="0"/>
              <a:t>26</a:t>
            </a:fld>
            <a:endParaRPr lang="en-US"/>
          </a:p>
        </p:txBody>
      </p:sp>
    </p:spTree>
    <p:extLst>
      <p:ext uri="{BB962C8B-B14F-4D97-AF65-F5344CB8AC3E}">
        <p14:creationId xmlns:p14="http://schemas.microsoft.com/office/powerpoint/2010/main" val="3547146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27</a:t>
            </a:fld>
            <a:endParaRPr lang="en-US"/>
          </a:p>
        </p:txBody>
      </p:sp>
    </p:spTree>
    <p:extLst>
      <p:ext uri="{BB962C8B-B14F-4D97-AF65-F5344CB8AC3E}">
        <p14:creationId xmlns:p14="http://schemas.microsoft.com/office/powerpoint/2010/main" val="187457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28</a:t>
            </a:fld>
            <a:endParaRPr lang="en-US"/>
          </a:p>
        </p:txBody>
      </p:sp>
    </p:spTree>
    <p:extLst>
      <p:ext uri="{BB962C8B-B14F-4D97-AF65-F5344CB8AC3E}">
        <p14:creationId xmlns:p14="http://schemas.microsoft.com/office/powerpoint/2010/main" val="383895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applies now moving </a:t>
            </a:r>
            <a:r>
              <a:rPr lang="en-US" b="1" baseline="0" dirty="0" smtClean="0"/>
              <a:t>forward</a:t>
            </a:r>
            <a:endParaRPr lang="en-US" b="1" dirty="0"/>
          </a:p>
        </p:txBody>
      </p:sp>
      <p:sp>
        <p:nvSpPr>
          <p:cNvPr id="4" name="Slide Number Placeholder 3"/>
          <p:cNvSpPr>
            <a:spLocks noGrp="1"/>
          </p:cNvSpPr>
          <p:nvPr>
            <p:ph type="sldNum" sz="quarter" idx="10"/>
          </p:nvPr>
        </p:nvSpPr>
        <p:spPr/>
        <p:txBody>
          <a:bodyPr/>
          <a:lstStyle/>
          <a:p>
            <a:fld id="{ED08183E-9139-4833-A1C7-2E6DA14B5379}" type="slidenum">
              <a:rPr lang="en-US" smtClean="0"/>
              <a:t>3</a:t>
            </a:fld>
            <a:endParaRPr lang="en-US"/>
          </a:p>
        </p:txBody>
      </p:sp>
    </p:spTree>
    <p:extLst>
      <p:ext uri="{BB962C8B-B14F-4D97-AF65-F5344CB8AC3E}">
        <p14:creationId xmlns:p14="http://schemas.microsoft.com/office/powerpoint/2010/main" val="48960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2" indent="-174912">
              <a:buFont typeface="Arial" panose="020B0604020202020204" pitchFamily="34" charset="0"/>
              <a:buChar char="•"/>
            </a:pPr>
            <a:r>
              <a:rPr lang="en-US" dirty="0" smtClean="0"/>
              <a:t>THIS</a:t>
            </a:r>
            <a:r>
              <a:rPr lang="en-US" baseline="0" dirty="0" smtClean="0"/>
              <a:t> APPLIES TO ALL UNITS BECAUSE EACH UNIT IS REQUIRED TO SUBMIT ANNUAL ASSESSMENT REPORTS WHICH ARE INCLUDED IN THE SACSCOC ACCREDITATION REPORTS.</a:t>
            </a:r>
            <a:endParaRPr lang="en-US" dirty="0"/>
          </a:p>
        </p:txBody>
      </p:sp>
      <p:sp>
        <p:nvSpPr>
          <p:cNvPr id="4" name="Slide Number Placeholder 3"/>
          <p:cNvSpPr>
            <a:spLocks noGrp="1"/>
          </p:cNvSpPr>
          <p:nvPr>
            <p:ph type="sldNum" sz="quarter" idx="10"/>
          </p:nvPr>
        </p:nvSpPr>
        <p:spPr/>
        <p:txBody>
          <a:bodyPr/>
          <a:lstStyle/>
          <a:p>
            <a:fld id="{ED08183E-9139-4833-A1C7-2E6DA14B5379}" type="slidenum">
              <a:rPr lang="en-US" smtClean="0"/>
              <a:t>4</a:t>
            </a:fld>
            <a:endParaRPr lang="en-US"/>
          </a:p>
        </p:txBody>
      </p:sp>
    </p:spTree>
    <p:extLst>
      <p:ext uri="{BB962C8B-B14F-4D97-AF65-F5344CB8AC3E}">
        <p14:creationId xmlns:p14="http://schemas.microsoft.com/office/powerpoint/2010/main" val="215519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5</a:t>
            </a:fld>
            <a:endParaRPr lang="en-US"/>
          </a:p>
        </p:txBody>
      </p:sp>
    </p:spTree>
    <p:extLst>
      <p:ext uri="{BB962C8B-B14F-4D97-AF65-F5344CB8AC3E}">
        <p14:creationId xmlns:p14="http://schemas.microsoft.com/office/powerpoint/2010/main" val="340568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6</a:t>
            </a:fld>
            <a:endParaRPr lang="en-US"/>
          </a:p>
        </p:txBody>
      </p:sp>
    </p:spTree>
    <p:extLst>
      <p:ext uri="{BB962C8B-B14F-4D97-AF65-F5344CB8AC3E}">
        <p14:creationId xmlns:p14="http://schemas.microsoft.com/office/powerpoint/2010/main" val="273156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7</a:t>
            </a:fld>
            <a:endParaRPr lang="en-US"/>
          </a:p>
        </p:txBody>
      </p:sp>
    </p:spTree>
    <p:extLst>
      <p:ext uri="{BB962C8B-B14F-4D97-AF65-F5344CB8AC3E}">
        <p14:creationId xmlns:p14="http://schemas.microsoft.com/office/powerpoint/2010/main" val="75426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8</a:t>
            </a:fld>
            <a:endParaRPr lang="en-US"/>
          </a:p>
        </p:txBody>
      </p:sp>
    </p:spTree>
    <p:extLst>
      <p:ext uri="{BB962C8B-B14F-4D97-AF65-F5344CB8AC3E}">
        <p14:creationId xmlns:p14="http://schemas.microsoft.com/office/powerpoint/2010/main" val="78512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08183E-9139-4833-A1C7-2E6DA14B5379}" type="slidenum">
              <a:rPr lang="en-US" smtClean="0"/>
              <a:t>9</a:t>
            </a:fld>
            <a:endParaRPr lang="en-US"/>
          </a:p>
        </p:txBody>
      </p:sp>
    </p:spTree>
    <p:extLst>
      <p:ext uri="{BB962C8B-B14F-4D97-AF65-F5344CB8AC3E}">
        <p14:creationId xmlns:p14="http://schemas.microsoft.com/office/powerpoint/2010/main" val="192801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72808"/>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1"/>
          <p:cNvSpPr>
            <a:spLocks noGrp="1"/>
          </p:cNvSpPr>
          <p:nvPr>
            <p:ph type="title" hasCustomPrompt="1"/>
          </p:nvPr>
        </p:nvSpPr>
        <p:spPr>
          <a:xfrm>
            <a:off x="457200" y="831613"/>
            <a:ext cx="8229600" cy="2530202"/>
          </a:xfrm>
        </p:spPr>
        <p:txBody>
          <a:bodyPr anchor="b">
            <a:normAutofit/>
          </a:bodyPr>
          <a:lstStyle>
            <a:lvl1pPr algn="ctr">
              <a:defRPr sz="5400"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412230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Title 1"/>
          <p:cNvSpPr>
            <a:spLocks noGrp="1"/>
          </p:cNvSpPr>
          <p:nvPr>
            <p:ph type="title" hasCustomPrompt="1"/>
          </p:nvPr>
        </p:nvSpPr>
        <p:spPr>
          <a:xfrm>
            <a:off x="722313" y="4425718"/>
            <a:ext cx="8229600" cy="1522069"/>
          </a:xfrm>
        </p:spPr>
        <p:txBody>
          <a:bodyPr anchor="t"/>
          <a:lstStyle>
            <a:lvl1pPr algn="l">
              <a:defRPr b="1" spc="-300" baseline="0">
                <a:solidFill>
                  <a:schemeClr val="tx1"/>
                </a:solidFill>
              </a:defRPr>
            </a:lvl1pPr>
          </a:lstStyle>
          <a:p>
            <a:r>
              <a:rPr lang="en-US" dirty="0" smtClean="0"/>
              <a:t>Slide title here</a:t>
            </a:r>
            <a:endParaRPr lang="en-US" dirty="0"/>
          </a:p>
        </p:txBody>
      </p:sp>
    </p:spTree>
    <p:extLst>
      <p:ext uri="{BB962C8B-B14F-4D97-AF65-F5344CB8AC3E}">
        <p14:creationId xmlns:p14="http://schemas.microsoft.com/office/powerpoint/2010/main" val="103256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274638"/>
            <a:ext cx="8229600" cy="1143000"/>
          </a:xfrm>
        </p:spPr>
        <p:txBody>
          <a:bodyPr/>
          <a:lstStyle>
            <a:lvl1pPr algn="l">
              <a:defRPr b="1" spc="-300" baseline="0">
                <a:solidFill>
                  <a:schemeClr val="tx1"/>
                </a:solidFill>
              </a:defRPr>
            </a:lvl1pPr>
          </a:lstStyle>
          <a:p>
            <a:r>
              <a:rPr lang="en-US" dirty="0" smtClean="0"/>
              <a:t>Slide title here</a:t>
            </a:r>
            <a:endParaRPr lang="en-US" dirty="0"/>
          </a:p>
        </p:txBody>
      </p:sp>
      <p:sp>
        <p:nvSpPr>
          <p:cNvPr id="9" name="Content Placeholder 2"/>
          <p:cNvSpPr>
            <a:spLocks noGrp="1"/>
          </p:cNvSpPr>
          <p:nvPr>
            <p:ph sz="half" idx="1"/>
          </p:nvPr>
        </p:nvSpPr>
        <p:spPr>
          <a:xfrm>
            <a:off x="457200" y="1600200"/>
            <a:ext cx="4038600" cy="4153665"/>
          </a:xfrm>
        </p:spPr>
        <p:txBody>
          <a:bodyPr/>
          <a:lstStyle>
            <a:lvl1pPr marL="457200" indent="-457200">
              <a:buClr>
                <a:schemeClr val="accent1"/>
              </a:buClr>
              <a:buSzPct val="115000"/>
              <a:buFont typeface="Arial"/>
              <a:buChar char="•"/>
              <a:defRPr sz="2800">
                <a:solidFill>
                  <a:schemeClr val="accent4"/>
                </a:solidFill>
              </a:defRPr>
            </a:lvl1pPr>
            <a:lvl2pPr marL="800100" indent="-342900">
              <a:buClr>
                <a:schemeClr val="accent1"/>
              </a:buClr>
              <a:buSzPct val="115000"/>
              <a:buFont typeface="Arial"/>
              <a:buChar char="•"/>
              <a:defRPr sz="2400">
                <a:solidFill>
                  <a:schemeClr val="accent4"/>
                </a:solidFill>
              </a:defRPr>
            </a:lvl2pPr>
            <a:lvl3pPr marL="1257300" indent="-342900">
              <a:buClr>
                <a:schemeClr val="accent1"/>
              </a:buClr>
              <a:buSzPct val="115000"/>
              <a:buFont typeface="Arial"/>
              <a:buChar char="•"/>
              <a:defRPr sz="2000">
                <a:solidFill>
                  <a:schemeClr val="accent4"/>
                </a:solidFill>
              </a:defRPr>
            </a:lvl3pPr>
            <a:lvl4pPr marL="1657350" indent="-285750">
              <a:buClr>
                <a:schemeClr val="accent1"/>
              </a:buClr>
              <a:buSzPct val="115000"/>
              <a:buFont typeface="Arial"/>
              <a:buChar char="•"/>
              <a:defRPr sz="1800">
                <a:solidFill>
                  <a:schemeClr val="accent4"/>
                </a:solidFill>
              </a:defRPr>
            </a:lvl4pPr>
            <a:lvl5pPr marL="2114550" indent="-285750">
              <a:buClr>
                <a:schemeClr val="accent1"/>
              </a:buClr>
              <a:buSzPct val="115000"/>
              <a:buFont typeface="Arial"/>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4648200" y="1600200"/>
            <a:ext cx="4038600" cy="4153665"/>
          </a:xfrm>
        </p:spPr>
        <p:txBody>
          <a:bodyPr/>
          <a:lstStyle>
            <a:lvl1pPr marL="457200" indent="-457200">
              <a:buClr>
                <a:schemeClr val="accent1"/>
              </a:buClr>
              <a:buSzPct val="115000"/>
              <a:buFont typeface="Arial"/>
              <a:buChar char="•"/>
              <a:defRPr sz="2800">
                <a:solidFill>
                  <a:srgbClr val="53565A"/>
                </a:solidFill>
              </a:defRPr>
            </a:lvl1pPr>
            <a:lvl2pPr marL="800100" indent="-342900">
              <a:buClr>
                <a:schemeClr val="accent1"/>
              </a:buClr>
              <a:buSzPct val="115000"/>
              <a:buFont typeface="Arial"/>
              <a:buChar char="•"/>
              <a:defRPr sz="2400">
                <a:solidFill>
                  <a:srgbClr val="53565A"/>
                </a:solidFill>
              </a:defRPr>
            </a:lvl2pPr>
            <a:lvl3pPr marL="1257300" indent="-342900">
              <a:buClr>
                <a:schemeClr val="accent1"/>
              </a:buClr>
              <a:buSzPct val="115000"/>
              <a:buFont typeface="Arial"/>
              <a:buChar char="•"/>
              <a:defRPr sz="2000">
                <a:solidFill>
                  <a:srgbClr val="53565A"/>
                </a:solidFill>
              </a:defRPr>
            </a:lvl3pPr>
            <a:lvl4pPr marL="1657350" indent="-285750">
              <a:buClr>
                <a:schemeClr val="accent1"/>
              </a:buClr>
              <a:buSzPct val="115000"/>
              <a:buFont typeface="Arial"/>
              <a:buChar char="•"/>
              <a:defRPr sz="1800">
                <a:solidFill>
                  <a:srgbClr val="53565A"/>
                </a:solidFill>
              </a:defRPr>
            </a:lvl4pPr>
            <a:lvl5pPr marL="2114550" indent="-285750">
              <a:buClr>
                <a:schemeClr val="accent1"/>
              </a:buClr>
              <a:buSzPct val="115000"/>
              <a:buFont typeface="Arial"/>
              <a:buChar char="•"/>
              <a:defRPr sz="1800">
                <a:solidFill>
                  <a:srgbClr val="53565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0522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274638"/>
            <a:ext cx="8229600" cy="1143000"/>
          </a:xfrm>
        </p:spPr>
        <p:txBody>
          <a:bodyPr/>
          <a:lstStyle>
            <a:lvl1pPr algn="l">
              <a:defRPr b="1" spc="-300" baseline="0">
                <a:solidFill>
                  <a:srgbClr val="0033A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457200" y="1535113"/>
            <a:ext cx="4040188" cy="639762"/>
          </a:xfrm>
        </p:spPr>
        <p:txBody>
          <a:bodyPr anchor="b"/>
          <a:lstStyle>
            <a:lvl1pPr marL="0" indent="0">
              <a:buNone/>
              <a:defRPr sz="2400" b="1" spc="-15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12" name="Content Placeholder 3"/>
          <p:cNvSpPr>
            <a:spLocks noGrp="1"/>
          </p:cNvSpPr>
          <p:nvPr>
            <p:ph sz="half" idx="2"/>
          </p:nvPr>
        </p:nvSpPr>
        <p:spPr>
          <a:xfrm>
            <a:off x="457200" y="2174875"/>
            <a:ext cx="4040188" cy="3646418"/>
          </a:xfrm>
        </p:spPr>
        <p:txBody>
          <a:bodyPr/>
          <a:lstStyle>
            <a:lvl1pPr marL="342900" indent="-342900">
              <a:buClr>
                <a:schemeClr val="accent1"/>
              </a:buClr>
              <a:buSzPct val="115000"/>
              <a:buFont typeface="Arial"/>
              <a:buChar char="•"/>
              <a:defRPr sz="2400">
                <a:solidFill>
                  <a:srgbClr val="53565A"/>
                </a:solidFill>
              </a:defRPr>
            </a:lvl1pPr>
            <a:lvl2pPr marL="742950" indent="-285750">
              <a:buClr>
                <a:schemeClr val="accent1"/>
              </a:buClr>
              <a:buSzPct val="115000"/>
              <a:buFont typeface="Arial"/>
              <a:buChar char="•"/>
              <a:defRPr sz="2000">
                <a:solidFill>
                  <a:srgbClr val="53565A"/>
                </a:solidFill>
              </a:defRPr>
            </a:lvl2pPr>
            <a:lvl3pPr marL="1143000" indent="-228600">
              <a:buClr>
                <a:schemeClr val="accent1"/>
              </a:buClr>
              <a:buSzPct val="115000"/>
              <a:buFont typeface="Arial"/>
              <a:buChar char="•"/>
              <a:defRPr sz="1800">
                <a:solidFill>
                  <a:srgbClr val="53565A"/>
                </a:solidFill>
              </a:defRPr>
            </a:lvl3pPr>
            <a:lvl4pPr marL="1600200" indent="-228600">
              <a:buClr>
                <a:schemeClr val="accent1"/>
              </a:buClr>
              <a:buSzPct val="115000"/>
              <a:buFont typeface="Arial"/>
              <a:buChar char="•"/>
              <a:defRPr sz="1600">
                <a:solidFill>
                  <a:srgbClr val="53565A"/>
                </a:solidFill>
              </a:defRPr>
            </a:lvl4pPr>
            <a:lvl5pPr marL="2057400" indent="-228600">
              <a:buClr>
                <a:schemeClr val="accent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hasCustomPrompt="1"/>
          </p:nvPr>
        </p:nvSpPr>
        <p:spPr>
          <a:xfrm>
            <a:off x="4645025" y="1535113"/>
            <a:ext cx="4041775" cy="639762"/>
          </a:xfrm>
        </p:spPr>
        <p:txBody>
          <a:bodyPr anchor="b"/>
          <a:lstStyle>
            <a:lvl1pPr marL="0" indent="0">
              <a:buNone/>
              <a:defRPr sz="2400" b="1" spc="-150">
                <a:solidFill>
                  <a:srgbClr val="6BABE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14" name="Content Placeholder 5"/>
          <p:cNvSpPr>
            <a:spLocks noGrp="1"/>
          </p:cNvSpPr>
          <p:nvPr>
            <p:ph sz="quarter" idx="4"/>
          </p:nvPr>
        </p:nvSpPr>
        <p:spPr>
          <a:xfrm>
            <a:off x="4645025" y="2174875"/>
            <a:ext cx="4041775" cy="3646418"/>
          </a:xfrm>
        </p:spPr>
        <p:txBody>
          <a:bodyPr/>
          <a:lstStyle>
            <a:lvl1pPr marL="342900" indent="-342900">
              <a:buClr>
                <a:schemeClr val="accent1"/>
              </a:buClr>
              <a:buSzPct val="115000"/>
              <a:buFont typeface="Arial"/>
              <a:buChar char="•"/>
              <a:defRPr sz="2400">
                <a:solidFill>
                  <a:srgbClr val="53565A"/>
                </a:solidFill>
              </a:defRPr>
            </a:lvl1pPr>
            <a:lvl2pPr marL="742950" indent="-285750">
              <a:buClr>
                <a:schemeClr val="accent1"/>
              </a:buClr>
              <a:buSzPct val="115000"/>
              <a:buFont typeface="Arial"/>
              <a:buChar char="•"/>
              <a:defRPr sz="2000">
                <a:solidFill>
                  <a:srgbClr val="53565A"/>
                </a:solidFill>
              </a:defRPr>
            </a:lvl2pPr>
            <a:lvl3pPr marL="1143000" indent="-228600">
              <a:buClr>
                <a:schemeClr val="accent1"/>
              </a:buClr>
              <a:buSzPct val="115000"/>
              <a:buFont typeface="Arial"/>
              <a:buChar char="•"/>
              <a:defRPr sz="1800">
                <a:solidFill>
                  <a:srgbClr val="53565A"/>
                </a:solidFill>
              </a:defRPr>
            </a:lvl3pPr>
            <a:lvl4pPr marL="1600200" indent="-228600">
              <a:buClr>
                <a:schemeClr val="accent1"/>
              </a:buClr>
              <a:buSzPct val="115000"/>
              <a:buFont typeface="Arial"/>
              <a:buChar char="•"/>
              <a:defRPr sz="1600">
                <a:solidFill>
                  <a:srgbClr val="53565A"/>
                </a:solidFill>
              </a:defRPr>
            </a:lvl4pPr>
            <a:lvl5pPr marL="2057400" indent="-228600">
              <a:buClr>
                <a:schemeClr val="accent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92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p:spPr>
        <p:txBody>
          <a:bodyPr/>
          <a:lstStyle>
            <a:lvl1pPr algn="l">
              <a:defRPr b="1" spc="-300" baseline="0">
                <a:solidFill>
                  <a:schemeClr val="tx1"/>
                </a:solidFill>
              </a:defRPr>
            </a:lvl1pPr>
          </a:lstStyle>
          <a:p>
            <a:r>
              <a:rPr lang="en-US" dirty="0" smtClean="0"/>
              <a:t>Slide title here</a:t>
            </a:r>
            <a:endParaRPr lang="en-US" dirty="0"/>
          </a:p>
        </p:txBody>
      </p:sp>
    </p:spTree>
    <p:extLst>
      <p:ext uri="{BB962C8B-B14F-4D97-AF65-F5344CB8AC3E}">
        <p14:creationId xmlns:p14="http://schemas.microsoft.com/office/powerpoint/2010/main" val="1094146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1" name="Title 1"/>
          <p:cNvSpPr>
            <a:spLocks noGrp="1"/>
          </p:cNvSpPr>
          <p:nvPr>
            <p:ph type="title"/>
          </p:nvPr>
        </p:nvSpPr>
        <p:spPr>
          <a:xfrm>
            <a:off x="457200" y="4431694"/>
            <a:ext cx="8229600" cy="1516094"/>
          </a:xfrm>
        </p:spPr>
        <p:txBody>
          <a:bodyPr/>
          <a:lstStyle>
            <a:lvl1pPr>
              <a:defRPr b="1" spc="-300">
                <a:solidFill>
                  <a:schemeClr val="tx1"/>
                </a:solidFill>
              </a:defRPr>
            </a:lvl1pPr>
          </a:lstStyle>
          <a:p>
            <a:r>
              <a:rPr lang="en-US" dirty="0" smtClean="0"/>
              <a:t>Click to edit Master title style</a:t>
            </a:r>
            <a:endParaRPr lang="en-US" dirty="0"/>
          </a:p>
        </p:txBody>
      </p:sp>
      <p:sp>
        <p:nvSpPr>
          <p:cNvPr id="12" name="Text Placeholder 6"/>
          <p:cNvSpPr>
            <a:spLocks noGrp="1"/>
          </p:cNvSpPr>
          <p:nvPr>
            <p:ph type="body" sz="quarter" idx="10" hasCustomPrompt="1"/>
          </p:nvPr>
        </p:nvSpPr>
        <p:spPr>
          <a:xfrm>
            <a:off x="457200" y="6267450"/>
            <a:ext cx="8229600" cy="420688"/>
          </a:xfrm>
        </p:spPr>
        <p:txBody>
          <a:bodyPr/>
          <a:lstStyle>
            <a:lvl1pPr marL="0" indent="0" algn="ctr">
              <a:buNone/>
              <a:defRPr sz="1600">
                <a:solidFill>
                  <a:schemeClr val="accent2"/>
                </a:solidFill>
              </a:defRPr>
            </a:lvl1pPr>
          </a:lstStyle>
          <a:p>
            <a:pPr lvl="0"/>
            <a:r>
              <a:rPr lang="en-US" dirty="0" smtClean="0"/>
              <a:t>Click to add subtitle</a:t>
            </a:r>
          </a:p>
        </p:txBody>
      </p:sp>
    </p:spTree>
    <p:extLst>
      <p:ext uri="{BB962C8B-B14F-4D97-AF65-F5344CB8AC3E}">
        <p14:creationId xmlns:p14="http://schemas.microsoft.com/office/powerpoint/2010/main" val="605523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hasCustomPrompt="1"/>
          </p:nvPr>
        </p:nvSpPr>
        <p:spPr>
          <a:xfrm>
            <a:off x="457200" y="831613"/>
            <a:ext cx="8229600" cy="2530202"/>
          </a:xfrm>
        </p:spPr>
        <p:txBody>
          <a:bodyPr anchor="b">
            <a:normAutofit/>
          </a:bodyPr>
          <a:lstStyle>
            <a:lvl1pPr algn="ctr">
              <a:defRPr sz="5400" b="1" spc="-300" baseline="0">
                <a:solidFill>
                  <a:srgbClr val="0033A1"/>
                </a:solidFill>
              </a:defRPr>
            </a:lvl1pPr>
          </a:lstStyle>
          <a:p>
            <a:r>
              <a:rPr lang="en-US" dirty="0" smtClean="0"/>
              <a:t>Slide title here</a:t>
            </a:r>
            <a:endParaRPr lang="en-US" dirty="0"/>
          </a:p>
        </p:txBody>
      </p:sp>
    </p:spTree>
    <p:extLst>
      <p:ext uri="{BB962C8B-B14F-4D97-AF65-F5344CB8AC3E}">
        <p14:creationId xmlns:p14="http://schemas.microsoft.com/office/powerpoint/2010/main" val="3673325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lgn="l">
              <a:defRPr b="1" spc="-300" baseline="0">
                <a:solidFill>
                  <a:schemeClr val="tx1"/>
                </a:solidFill>
              </a:defRPr>
            </a:lvl1pPr>
          </a:lstStyle>
          <a:p>
            <a:r>
              <a:rPr lang="en-US" dirty="0" smtClean="0"/>
              <a:t>Slide title here</a:t>
            </a:r>
            <a:endParaRPr lang="en-US" dirty="0"/>
          </a:p>
        </p:txBody>
      </p:sp>
      <p:sp>
        <p:nvSpPr>
          <p:cNvPr id="8" name="Content Placeholder 2"/>
          <p:cNvSpPr>
            <a:spLocks noGrp="1"/>
          </p:cNvSpPr>
          <p:nvPr>
            <p:ph idx="1"/>
          </p:nvPr>
        </p:nvSpPr>
        <p:spPr>
          <a:xfrm>
            <a:off x="457200" y="1600200"/>
            <a:ext cx="8229600" cy="4786134"/>
          </a:xfrm>
        </p:spPr>
        <p:txBody>
          <a:bodyPr/>
          <a:lstStyle>
            <a:lvl1pPr marL="457200" indent="-457200">
              <a:buClr>
                <a:schemeClr val="accent1"/>
              </a:buClr>
              <a:buSzPct val="115000"/>
              <a:buFont typeface="Arial"/>
              <a:buChar char="•"/>
              <a:defRPr>
                <a:solidFill>
                  <a:schemeClr val="accent4"/>
                </a:solidFill>
              </a:defRPr>
            </a:lvl1pPr>
            <a:lvl2pPr marL="914400" indent="-457200">
              <a:buClr>
                <a:schemeClr val="accent1"/>
              </a:buClr>
              <a:buSzPct val="115000"/>
              <a:buFont typeface="Arial"/>
              <a:buChar char="•"/>
              <a:defRPr>
                <a:solidFill>
                  <a:schemeClr val="accent4"/>
                </a:solidFill>
              </a:defRPr>
            </a:lvl2pPr>
            <a:lvl3pPr marL="1257300" indent="-342900">
              <a:buClr>
                <a:schemeClr val="accent1"/>
              </a:buClr>
              <a:buSzPct val="115000"/>
              <a:buFont typeface="Arial"/>
              <a:buChar char="•"/>
              <a:defRPr>
                <a:solidFill>
                  <a:schemeClr val="accent4"/>
                </a:solidFill>
              </a:defRPr>
            </a:lvl3pPr>
            <a:lvl4pPr marL="1714500" indent="-342900">
              <a:buClr>
                <a:schemeClr val="accent1"/>
              </a:buClr>
              <a:buSzPct val="115000"/>
              <a:buFont typeface="Arial"/>
              <a:buChar char="•"/>
              <a:defRPr>
                <a:solidFill>
                  <a:schemeClr val="accent4"/>
                </a:solidFill>
              </a:defRPr>
            </a:lvl4pPr>
            <a:lvl5pPr marL="2171700" indent="-342900">
              <a:buClr>
                <a:schemeClr val="accent1"/>
              </a:buClr>
              <a:buSzPct val="115000"/>
              <a:buFont typeface="Arial"/>
              <a:buChar cha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697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22313" y="2906713"/>
            <a:ext cx="77724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itle 1"/>
          <p:cNvSpPr>
            <a:spLocks noGrp="1"/>
          </p:cNvSpPr>
          <p:nvPr>
            <p:ph type="title" hasCustomPrompt="1"/>
          </p:nvPr>
        </p:nvSpPr>
        <p:spPr>
          <a:xfrm>
            <a:off x="722313" y="4425718"/>
            <a:ext cx="8229600" cy="2079389"/>
          </a:xfrm>
        </p:spPr>
        <p:txBody>
          <a:bodyPr anchor="t"/>
          <a:lstStyle>
            <a:lvl1pPr algn="l">
              <a:defRPr b="1" spc="-300" baseline="0">
                <a:solidFill>
                  <a:srgbClr val="0033A1"/>
                </a:solidFill>
              </a:defRPr>
            </a:lvl1pPr>
          </a:lstStyle>
          <a:p>
            <a:r>
              <a:rPr lang="en-US" dirty="0" smtClean="0"/>
              <a:t>Slide title here</a:t>
            </a:r>
            <a:endParaRPr lang="en-US" dirty="0"/>
          </a:p>
        </p:txBody>
      </p:sp>
    </p:spTree>
    <p:extLst>
      <p:ext uri="{BB962C8B-B14F-4D97-AF65-F5344CB8AC3E}">
        <p14:creationId xmlns:p14="http://schemas.microsoft.com/office/powerpoint/2010/main" val="368080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274638"/>
            <a:ext cx="8229600" cy="1143000"/>
          </a:xfrm>
        </p:spPr>
        <p:txBody>
          <a:bodyPr/>
          <a:lstStyle>
            <a:lvl1pPr algn="l">
              <a:defRPr b="1" spc="-300" baseline="0">
                <a:solidFill>
                  <a:schemeClr val="tx1"/>
                </a:solidFill>
              </a:defRPr>
            </a:lvl1pPr>
          </a:lstStyle>
          <a:p>
            <a:r>
              <a:rPr lang="en-US" dirty="0" smtClean="0"/>
              <a:t>Slide title here</a:t>
            </a:r>
            <a:endParaRPr lang="en-US" dirty="0"/>
          </a:p>
        </p:txBody>
      </p:sp>
      <p:sp>
        <p:nvSpPr>
          <p:cNvPr id="9" name="Content Placeholder 2"/>
          <p:cNvSpPr>
            <a:spLocks noGrp="1"/>
          </p:cNvSpPr>
          <p:nvPr>
            <p:ph sz="half" idx="1"/>
          </p:nvPr>
        </p:nvSpPr>
        <p:spPr>
          <a:xfrm>
            <a:off x="457200" y="1600200"/>
            <a:ext cx="4038600" cy="4813543"/>
          </a:xfrm>
        </p:spPr>
        <p:txBody>
          <a:bodyPr/>
          <a:lstStyle>
            <a:lvl1pPr marL="457200" indent="-457200">
              <a:buClr>
                <a:schemeClr val="accent1"/>
              </a:buClr>
              <a:buSzPct val="115000"/>
              <a:buFont typeface="Arial"/>
              <a:buChar char="•"/>
              <a:defRPr sz="2800">
                <a:solidFill>
                  <a:schemeClr val="accent4"/>
                </a:solidFill>
              </a:defRPr>
            </a:lvl1pPr>
            <a:lvl2pPr marL="800100" indent="-342900">
              <a:buClr>
                <a:schemeClr val="accent1"/>
              </a:buClr>
              <a:buSzPct val="115000"/>
              <a:buFont typeface="Arial"/>
              <a:buChar char="•"/>
              <a:defRPr sz="2400">
                <a:solidFill>
                  <a:schemeClr val="accent4"/>
                </a:solidFill>
              </a:defRPr>
            </a:lvl2pPr>
            <a:lvl3pPr marL="1257300" indent="-342900">
              <a:buClr>
                <a:schemeClr val="accent1"/>
              </a:buClr>
              <a:buSzPct val="115000"/>
              <a:buFont typeface="Arial"/>
              <a:buChar char="•"/>
              <a:defRPr sz="2000">
                <a:solidFill>
                  <a:schemeClr val="accent4"/>
                </a:solidFill>
              </a:defRPr>
            </a:lvl3pPr>
            <a:lvl4pPr marL="1657350" indent="-285750">
              <a:buClr>
                <a:schemeClr val="accent1"/>
              </a:buClr>
              <a:buSzPct val="115000"/>
              <a:buFont typeface="Arial"/>
              <a:buChar char="•"/>
              <a:defRPr sz="1800">
                <a:solidFill>
                  <a:schemeClr val="accent4"/>
                </a:solidFill>
              </a:defRPr>
            </a:lvl4pPr>
            <a:lvl5pPr marL="2114550" indent="-285750">
              <a:buClr>
                <a:schemeClr val="accent1"/>
              </a:buClr>
              <a:buSzPct val="115000"/>
              <a:buFont typeface="Arial"/>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4648200" y="1600200"/>
            <a:ext cx="4038600" cy="4813543"/>
          </a:xfrm>
        </p:spPr>
        <p:txBody>
          <a:bodyPr/>
          <a:lstStyle>
            <a:lvl1pPr marL="457200" indent="-457200">
              <a:buClr>
                <a:schemeClr val="accent1"/>
              </a:buClr>
              <a:buSzPct val="115000"/>
              <a:buFont typeface="Arial"/>
              <a:buChar char="•"/>
              <a:defRPr sz="2800">
                <a:solidFill>
                  <a:srgbClr val="53565A"/>
                </a:solidFill>
              </a:defRPr>
            </a:lvl1pPr>
            <a:lvl2pPr marL="800100" indent="-342900">
              <a:buClr>
                <a:schemeClr val="accent1"/>
              </a:buClr>
              <a:buSzPct val="115000"/>
              <a:buFont typeface="Arial"/>
              <a:buChar char="•"/>
              <a:defRPr sz="2400">
                <a:solidFill>
                  <a:srgbClr val="53565A"/>
                </a:solidFill>
              </a:defRPr>
            </a:lvl2pPr>
            <a:lvl3pPr marL="1257300" indent="-342900">
              <a:buClr>
                <a:schemeClr val="accent1"/>
              </a:buClr>
              <a:buSzPct val="115000"/>
              <a:buFont typeface="Arial"/>
              <a:buChar char="•"/>
              <a:defRPr sz="2000">
                <a:solidFill>
                  <a:srgbClr val="53565A"/>
                </a:solidFill>
              </a:defRPr>
            </a:lvl3pPr>
            <a:lvl4pPr marL="1657350" indent="-285750">
              <a:buClr>
                <a:schemeClr val="accent1"/>
              </a:buClr>
              <a:buSzPct val="115000"/>
              <a:buFont typeface="Arial"/>
              <a:buChar char="•"/>
              <a:defRPr sz="1800">
                <a:solidFill>
                  <a:srgbClr val="53565A"/>
                </a:solidFill>
              </a:defRPr>
            </a:lvl4pPr>
            <a:lvl5pPr marL="2114550" indent="-285750">
              <a:buClr>
                <a:schemeClr val="accent1"/>
              </a:buClr>
              <a:buSzPct val="115000"/>
              <a:buFont typeface="Arial"/>
              <a:buChar char="•"/>
              <a:defRPr sz="1800">
                <a:solidFill>
                  <a:srgbClr val="53565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0923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274638"/>
            <a:ext cx="8229600" cy="1143000"/>
          </a:xfrm>
        </p:spPr>
        <p:txBody>
          <a:bodyPr/>
          <a:lstStyle>
            <a:lvl1pPr algn="l">
              <a:defRPr b="1" spc="-300" baseline="0">
                <a:solidFill>
                  <a:schemeClr val="tx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457200" y="1535113"/>
            <a:ext cx="4040188" cy="639762"/>
          </a:xfrm>
        </p:spPr>
        <p:txBody>
          <a:bodyPr anchor="b"/>
          <a:lstStyle>
            <a:lvl1pPr marL="0" indent="0">
              <a:buNone/>
              <a:defRPr sz="2400" b="1" spc="-15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12" name="Content Placeholder 3"/>
          <p:cNvSpPr>
            <a:spLocks noGrp="1"/>
          </p:cNvSpPr>
          <p:nvPr>
            <p:ph sz="half" idx="2"/>
          </p:nvPr>
        </p:nvSpPr>
        <p:spPr>
          <a:xfrm>
            <a:off x="457200" y="2174875"/>
            <a:ext cx="4040188" cy="4275414"/>
          </a:xfrm>
        </p:spPr>
        <p:txBody>
          <a:bodyPr/>
          <a:lstStyle>
            <a:lvl1pPr marL="342900" indent="-342900">
              <a:buClr>
                <a:schemeClr val="accent1"/>
              </a:buClr>
              <a:buSzPct val="115000"/>
              <a:buFont typeface="Arial"/>
              <a:buChar char="•"/>
              <a:defRPr sz="2400">
                <a:solidFill>
                  <a:srgbClr val="53565A"/>
                </a:solidFill>
              </a:defRPr>
            </a:lvl1pPr>
            <a:lvl2pPr marL="742950" indent="-285750">
              <a:buClr>
                <a:schemeClr val="accent1"/>
              </a:buClr>
              <a:buSzPct val="115000"/>
              <a:buFont typeface="Arial"/>
              <a:buChar char="•"/>
              <a:defRPr sz="2000">
                <a:solidFill>
                  <a:srgbClr val="53565A"/>
                </a:solidFill>
              </a:defRPr>
            </a:lvl2pPr>
            <a:lvl3pPr marL="1143000" indent="-228600">
              <a:buClr>
                <a:schemeClr val="accent1"/>
              </a:buClr>
              <a:buSzPct val="115000"/>
              <a:buFont typeface="Arial"/>
              <a:buChar char="•"/>
              <a:defRPr sz="1800">
                <a:solidFill>
                  <a:srgbClr val="53565A"/>
                </a:solidFill>
              </a:defRPr>
            </a:lvl3pPr>
            <a:lvl4pPr marL="1600200" indent="-228600">
              <a:buClr>
                <a:schemeClr val="accent1"/>
              </a:buClr>
              <a:buSzPct val="115000"/>
              <a:buFont typeface="Arial"/>
              <a:buChar char="•"/>
              <a:defRPr sz="1600">
                <a:solidFill>
                  <a:srgbClr val="53565A"/>
                </a:solidFill>
              </a:defRPr>
            </a:lvl4pPr>
            <a:lvl5pPr marL="2057400" indent="-228600">
              <a:buClr>
                <a:schemeClr val="accent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hasCustomPrompt="1"/>
          </p:nvPr>
        </p:nvSpPr>
        <p:spPr>
          <a:xfrm>
            <a:off x="4645025" y="1535113"/>
            <a:ext cx="4041775" cy="639762"/>
          </a:xfrm>
        </p:spPr>
        <p:txBody>
          <a:bodyPr anchor="b"/>
          <a:lstStyle>
            <a:lvl1pPr marL="0" indent="0">
              <a:buNone/>
              <a:defRPr sz="2400" b="1" spc="-150">
                <a:solidFill>
                  <a:srgbClr val="6BABE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14" name="Content Placeholder 5"/>
          <p:cNvSpPr>
            <a:spLocks noGrp="1"/>
          </p:cNvSpPr>
          <p:nvPr>
            <p:ph sz="quarter" idx="4"/>
          </p:nvPr>
        </p:nvSpPr>
        <p:spPr>
          <a:xfrm>
            <a:off x="4645025" y="2174875"/>
            <a:ext cx="4041775" cy="4275414"/>
          </a:xfrm>
        </p:spPr>
        <p:txBody>
          <a:bodyPr/>
          <a:lstStyle>
            <a:lvl1pPr marL="342900" indent="-342900">
              <a:buClr>
                <a:schemeClr val="accent1"/>
              </a:buClr>
              <a:buSzPct val="115000"/>
              <a:buFont typeface="Arial"/>
              <a:buChar char="•"/>
              <a:defRPr sz="2400">
                <a:solidFill>
                  <a:srgbClr val="53565A"/>
                </a:solidFill>
              </a:defRPr>
            </a:lvl1pPr>
            <a:lvl2pPr marL="742950" indent="-285750">
              <a:buClr>
                <a:schemeClr val="accent1"/>
              </a:buClr>
              <a:buSzPct val="115000"/>
              <a:buFont typeface="Arial"/>
              <a:buChar char="•"/>
              <a:defRPr sz="2000">
                <a:solidFill>
                  <a:srgbClr val="53565A"/>
                </a:solidFill>
              </a:defRPr>
            </a:lvl2pPr>
            <a:lvl3pPr marL="1143000" indent="-228600">
              <a:buClr>
                <a:schemeClr val="accent1"/>
              </a:buClr>
              <a:buSzPct val="115000"/>
              <a:buFont typeface="Arial"/>
              <a:buChar char="•"/>
              <a:defRPr sz="1800">
                <a:solidFill>
                  <a:srgbClr val="53565A"/>
                </a:solidFill>
              </a:defRPr>
            </a:lvl3pPr>
            <a:lvl4pPr marL="1600200" indent="-228600">
              <a:buClr>
                <a:schemeClr val="accent1"/>
              </a:buClr>
              <a:buSzPct val="115000"/>
              <a:buFont typeface="Arial"/>
              <a:buChar char="•"/>
              <a:defRPr sz="1600">
                <a:solidFill>
                  <a:srgbClr val="53565A"/>
                </a:solidFill>
              </a:defRPr>
            </a:lvl4pPr>
            <a:lvl5pPr marL="2057400" indent="-228600">
              <a:buClr>
                <a:schemeClr val="accent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441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08713"/>
          </a:xfrm>
        </p:spPr>
        <p:txBody>
          <a:bodyPr/>
          <a:lstStyle>
            <a:lvl1pPr marL="342900" indent="-342900">
              <a:buClr>
                <a:schemeClr val="accent1"/>
              </a:buClr>
              <a:buSzPct val="115000"/>
              <a:buFont typeface="Arial"/>
              <a:buChar char="•"/>
              <a:defRPr>
                <a:solidFill>
                  <a:schemeClr val="accent4"/>
                </a:solidFill>
              </a:defRPr>
            </a:lvl1pPr>
            <a:lvl2pPr marL="742950" indent="-285750">
              <a:buClr>
                <a:schemeClr val="accent1"/>
              </a:buClr>
              <a:buSzPct val="115000"/>
              <a:buFont typeface="Arial"/>
              <a:buChar char="•"/>
              <a:defRPr>
                <a:solidFill>
                  <a:schemeClr val="accent4"/>
                </a:solidFill>
              </a:defRPr>
            </a:lvl2pPr>
            <a:lvl3pPr marL="1143000" indent="-228600">
              <a:buClr>
                <a:schemeClr val="accent1"/>
              </a:buClr>
              <a:buSzPct val="115000"/>
              <a:buFont typeface="Arial"/>
              <a:buChar char="•"/>
              <a:defRPr>
                <a:solidFill>
                  <a:schemeClr val="accent4"/>
                </a:solidFill>
              </a:defRPr>
            </a:lvl3pPr>
            <a:lvl4pPr marL="1600200" indent="-228600">
              <a:buClr>
                <a:schemeClr val="accent1"/>
              </a:buClr>
              <a:buSzPct val="115000"/>
              <a:buFont typeface="Arial"/>
              <a:buChar char="•"/>
              <a:defRPr>
                <a:solidFill>
                  <a:schemeClr val="accent4"/>
                </a:solidFill>
              </a:defRPr>
            </a:lvl4pPr>
            <a:lvl5pPr marL="2057400" indent="-228600">
              <a:buClr>
                <a:schemeClr val="accent1"/>
              </a:buClr>
              <a:buSzPct val="115000"/>
              <a:buFont typeface="Arial"/>
              <a:buChar cha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457200" y="274638"/>
            <a:ext cx="8229600" cy="1143000"/>
          </a:xfrm>
        </p:spPr>
        <p:txBody>
          <a:bodyPr/>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1475723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p:spPr>
        <p:txBody>
          <a:bodyPr/>
          <a:lstStyle>
            <a:lvl1pPr algn="l">
              <a:defRPr b="1" spc="-300" baseline="0">
                <a:solidFill>
                  <a:schemeClr val="tx1"/>
                </a:solidFill>
              </a:defRPr>
            </a:lvl1pPr>
          </a:lstStyle>
          <a:p>
            <a:r>
              <a:rPr lang="en-US" dirty="0" smtClean="0"/>
              <a:t>Slide title here</a:t>
            </a:r>
            <a:endParaRPr lang="en-US" dirty="0"/>
          </a:p>
        </p:txBody>
      </p:sp>
    </p:spTree>
    <p:extLst>
      <p:ext uri="{BB962C8B-B14F-4D97-AF65-F5344CB8AC3E}">
        <p14:creationId xmlns:p14="http://schemas.microsoft.com/office/powerpoint/2010/main" val="3697413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174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371600" y="3872808"/>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hasCustomPrompt="1"/>
          </p:nvPr>
        </p:nvSpPr>
        <p:spPr>
          <a:xfrm>
            <a:off x="457200" y="831613"/>
            <a:ext cx="8229600" cy="2530202"/>
          </a:xfrm>
        </p:spPr>
        <p:txBody>
          <a:bodyPr anchor="b">
            <a:normAutofit/>
          </a:bodyPr>
          <a:lstStyle>
            <a:lvl1pPr algn="ctr">
              <a:defRPr sz="5400"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3922007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600200"/>
            <a:ext cx="8229600" cy="4840952"/>
          </a:xfrm>
        </p:spPr>
        <p:txBody>
          <a:bodyPr/>
          <a:lstStyle>
            <a:lvl1pPr marL="342900" indent="-342900">
              <a:buClr>
                <a:schemeClr val="accent1"/>
              </a:buClr>
              <a:buSzPct val="115000"/>
              <a:buFont typeface="Arial"/>
              <a:buChar char="•"/>
              <a:defRPr>
                <a:solidFill>
                  <a:schemeClr val="accent4"/>
                </a:solidFill>
              </a:defRPr>
            </a:lvl1pPr>
            <a:lvl2pPr marL="742950" indent="-285750">
              <a:buClr>
                <a:schemeClr val="accent1"/>
              </a:buClr>
              <a:buSzPct val="115000"/>
              <a:buFont typeface="Arial"/>
              <a:buChar char="•"/>
              <a:defRPr>
                <a:solidFill>
                  <a:schemeClr val="accent4"/>
                </a:solidFill>
              </a:defRPr>
            </a:lvl2pPr>
            <a:lvl3pPr marL="1143000" indent="-228600">
              <a:buClr>
                <a:schemeClr val="accent1"/>
              </a:buClr>
              <a:buSzPct val="115000"/>
              <a:buFont typeface="Arial"/>
              <a:buChar char="•"/>
              <a:defRPr>
                <a:solidFill>
                  <a:schemeClr val="accent4"/>
                </a:solidFill>
              </a:defRPr>
            </a:lvl3pPr>
            <a:lvl4pPr marL="1600200" indent="-228600">
              <a:buClr>
                <a:schemeClr val="accent1"/>
              </a:buClr>
              <a:buSzPct val="115000"/>
              <a:buFont typeface="Arial"/>
              <a:buChar char="•"/>
              <a:defRPr>
                <a:solidFill>
                  <a:schemeClr val="accent4"/>
                </a:solidFill>
              </a:defRPr>
            </a:lvl4pPr>
            <a:lvl5pPr marL="2057400" indent="-228600">
              <a:buClr>
                <a:schemeClr val="accent1"/>
              </a:buClr>
              <a:buSzPct val="115000"/>
              <a:buFont typeface="Arial"/>
              <a:buChar cha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457200" y="274638"/>
            <a:ext cx="8229600" cy="1143000"/>
          </a:xfrm>
        </p:spPr>
        <p:txBody>
          <a:bodyPr/>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30912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22313" y="2906713"/>
            <a:ext cx="7772400" cy="1500187"/>
          </a:xfrm>
        </p:spPr>
        <p:txBody>
          <a:bodyPr anchor="b"/>
          <a:lstStyle>
            <a:lvl1pPr marL="0" indent="0">
              <a:buNone/>
              <a:defRPr sz="2000">
                <a:solidFill>
                  <a:srgbClr val="96979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itle 1"/>
          <p:cNvSpPr>
            <a:spLocks noGrp="1"/>
          </p:cNvSpPr>
          <p:nvPr>
            <p:ph type="title" hasCustomPrompt="1"/>
          </p:nvPr>
        </p:nvSpPr>
        <p:spPr>
          <a:xfrm>
            <a:off x="722313" y="4425718"/>
            <a:ext cx="8229600" cy="2134207"/>
          </a:xfrm>
        </p:spPr>
        <p:txBody>
          <a:bodyPr anchor="t"/>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3885556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600200"/>
            <a:ext cx="4038600" cy="4786134"/>
          </a:xfrm>
        </p:spPr>
        <p:txBody>
          <a:bodyPr/>
          <a:lstStyle>
            <a:lvl1pPr marL="457200" indent="-457200">
              <a:buClr>
                <a:schemeClr val="accent1"/>
              </a:buClr>
              <a:buSzPct val="115000"/>
              <a:buFont typeface="Arial"/>
              <a:buChar char="•"/>
              <a:defRPr sz="2800">
                <a:solidFill>
                  <a:schemeClr val="accent4"/>
                </a:solidFill>
              </a:defRPr>
            </a:lvl1pPr>
            <a:lvl2pPr marL="800100" indent="-342900">
              <a:buClr>
                <a:schemeClr val="accent1"/>
              </a:buClr>
              <a:buSzPct val="115000"/>
              <a:buFont typeface="Arial"/>
              <a:buChar char="•"/>
              <a:defRPr sz="2400">
                <a:solidFill>
                  <a:schemeClr val="accent4"/>
                </a:solidFill>
              </a:defRPr>
            </a:lvl2pPr>
            <a:lvl3pPr marL="1257300" indent="-342900">
              <a:buClr>
                <a:schemeClr val="accent1"/>
              </a:buClr>
              <a:buSzPct val="115000"/>
              <a:buFont typeface="Arial"/>
              <a:buChar char="•"/>
              <a:defRPr sz="2000">
                <a:solidFill>
                  <a:schemeClr val="accent4"/>
                </a:solidFill>
              </a:defRPr>
            </a:lvl3pPr>
            <a:lvl4pPr marL="1657350" indent="-285750">
              <a:buClr>
                <a:schemeClr val="accent1"/>
              </a:buClr>
              <a:buSzPct val="115000"/>
              <a:buFont typeface="Arial"/>
              <a:buChar char="•"/>
              <a:defRPr sz="1800">
                <a:solidFill>
                  <a:schemeClr val="accent4"/>
                </a:solidFill>
              </a:defRPr>
            </a:lvl4pPr>
            <a:lvl5pPr marL="2114550" indent="-285750">
              <a:buClr>
                <a:schemeClr val="accent1"/>
              </a:buClr>
              <a:buSzPct val="115000"/>
              <a:buFont typeface="Arial"/>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p:nvPr>
        </p:nvSpPr>
        <p:spPr>
          <a:xfrm>
            <a:off x="4648200" y="1600200"/>
            <a:ext cx="4038600" cy="4786134"/>
          </a:xfrm>
        </p:spPr>
        <p:txBody>
          <a:bodyPr/>
          <a:lstStyle>
            <a:lvl1pPr marL="457200" indent="-457200">
              <a:buClr>
                <a:schemeClr val="accent1"/>
              </a:buClr>
              <a:buSzPct val="115000"/>
              <a:buFont typeface="Arial"/>
              <a:buChar char="•"/>
              <a:defRPr sz="2800">
                <a:solidFill>
                  <a:srgbClr val="53565A"/>
                </a:solidFill>
              </a:defRPr>
            </a:lvl1pPr>
            <a:lvl2pPr marL="800100" indent="-342900">
              <a:buClr>
                <a:schemeClr val="accent1"/>
              </a:buClr>
              <a:buSzPct val="115000"/>
              <a:buFont typeface="Arial"/>
              <a:buChar char="•"/>
              <a:defRPr sz="2400">
                <a:solidFill>
                  <a:srgbClr val="53565A"/>
                </a:solidFill>
              </a:defRPr>
            </a:lvl2pPr>
            <a:lvl3pPr marL="1257300" indent="-342900">
              <a:buClr>
                <a:schemeClr val="accent1"/>
              </a:buClr>
              <a:buSzPct val="115000"/>
              <a:buFont typeface="Arial"/>
              <a:buChar char="•"/>
              <a:defRPr sz="2000">
                <a:solidFill>
                  <a:srgbClr val="53565A"/>
                </a:solidFill>
              </a:defRPr>
            </a:lvl3pPr>
            <a:lvl4pPr marL="1657350" indent="-285750">
              <a:buClr>
                <a:schemeClr val="accent1"/>
              </a:buClr>
              <a:buSzPct val="115000"/>
              <a:buFont typeface="Arial"/>
              <a:buChar char="•"/>
              <a:defRPr sz="1800">
                <a:solidFill>
                  <a:srgbClr val="53565A"/>
                </a:solidFill>
              </a:defRPr>
            </a:lvl4pPr>
            <a:lvl5pPr marL="2114550" indent="-285750">
              <a:buClr>
                <a:schemeClr val="accent1"/>
              </a:buClr>
              <a:buSzPct val="115000"/>
              <a:buFont typeface="Arial"/>
              <a:buChar char="•"/>
              <a:defRPr sz="1800">
                <a:solidFill>
                  <a:srgbClr val="53565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457200" y="274638"/>
            <a:ext cx="8229600" cy="1143000"/>
          </a:xfrm>
        </p:spPr>
        <p:txBody>
          <a:bodyPr/>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2127777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274638"/>
            <a:ext cx="8229600" cy="1143000"/>
          </a:xfrm>
        </p:spPr>
        <p:txBody>
          <a:bodyPr/>
          <a:lstStyle>
            <a:lvl1pPr algn="l">
              <a:defRPr b="1" spc="-300" baseline="0">
                <a:solidFill>
                  <a:schemeClr val="accent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457200" y="1535113"/>
            <a:ext cx="4040188" cy="639762"/>
          </a:xfrm>
        </p:spPr>
        <p:txBody>
          <a:bodyPr anchor="b"/>
          <a:lstStyle>
            <a:lvl1pPr marL="0" indent="0">
              <a:buNone/>
              <a:defRPr sz="2400" b="1" spc="-15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12" name="Content Placeholder 3"/>
          <p:cNvSpPr>
            <a:spLocks noGrp="1"/>
          </p:cNvSpPr>
          <p:nvPr>
            <p:ph sz="half" idx="2"/>
          </p:nvPr>
        </p:nvSpPr>
        <p:spPr>
          <a:xfrm>
            <a:off x="457200" y="2174875"/>
            <a:ext cx="4040188" cy="4275414"/>
          </a:xfrm>
        </p:spPr>
        <p:txBody>
          <a:bodyPr/>
          <a:lstStyle>
            <a:lvl1pPr marL="342900" indent="-342900">
              <a:buClr>
                <a:schemeClr val="accent1"/>
              </a:buClr>
              <a:buSzPct val="115000"/>
              <a:buFont typeface="Arial"/>
              <a:buChar char="•"/>
              <a:defRPr sz="2400">
                <a:solidFill>
                  <a:srgbClr val="53565A"/>
                </a:solidFill>
              </a:defRPr>
            </a:lvl1pPr>
            <a:lvl2pPr marL="742950" indent="-285750">
              <a:buClr>
                <a:schemeClr val="accent1"/>
              </a:buClr>
              <a:buSzPct val="115000"/>
              <a:buFont typeface="Arial"/>
              <a:buChar char="•"/>
              <a:defRPr sz="2000">
                <a:solidFill>
                  <a:srgbClr val="53565A"/>
                </a:solidFill>
              </a:defRPr>
            </a:lvl2pPr>
            <a:lvl3pPr marL="1143000" indent="-228600">
              <a:buClr>
                <a:schemeClr val="accent1"/>
              </a:buClr>
              <a:buSzPct val="115000"/>
              <a:buFont typeface="Arial"/>
              <a:buChar char="•"/>
              <a:defRPr sz="1800">
                <a:solidFill>
                  <a:srgbClr val="53565A"/>
                </a:solidFill>
              </a:defRPr>
            </a:lvl3pPr>
            <a:lvl4pPr marL="1600200" indent="-228600">
              <a:buClr>
                <a:schemeClr val="accent1"/>
              </a:buClr>
              <a:buSzPct val="115000"/>
              <a:buFont typeface="Arial"/>
              <a:buChar char="•"/>
              <a:defRPr sz="1600">
                <a:solidFill>
                  <a:srgbClr val="53565A"/>
                </a:solidFill>
              </a:defRPr>
            </a:lvl4pPr>
            <a:lvl5pPr marL="2057400" indent="-228600">
              <a:buClr>
                <a:schemeClr val="accent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hasCustomPrompt="1"/>
          </p:nvPr>
        </p:nvSpPr>
        <p:spPr>
          <a:xfrm>
            <a:off x="4645025" y="1535113"/>
            <a:ext cx="4041775" cy="639762"/>
          </a:xfrm>
        </p:spPr>
        <p:txBody>
          <a:bodyPr anchor="b"/>
          <a:lstStyle>
            <a:lvl1pPr marL="0" indent="0">
              <a:buNone/>
              <a:defRPr sz="2400" b="1" spc="-15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14" name="Content Placeholder 5"/>
          <p:cNvSpPr>
            <a:spLocks noGrp="1"/>
          </p:cNvSpPr>
          <p:nvPr>
            <p:ph sz="quarter" idx="4"/>
          </p:nvPr>
        </p:nvSpPr>
        <p:spPr>
          <a:xfrm>
            <a:off x="4645025" y="2174875"/>
            <a:ext cx="4041775" cy="4275414"/>
          </a:xfrm>
        </p:spPr>
        <p:txBody>
          <a:bodyPr/>
          <a:lstStyle>
            <a:lvl1pPr marL="342900" indent="-342900">
              <a:buClr>
                <a:schemeClr val="accent1"/>
              </a:buClr>
              <a:buSzPct val="115000"/>
              <a:buFont typeface="Arial"/>
              <a:buChar char="•"/>
              <a:defRPr sz="2400">
                <a:solidFill>
                  <a:srgbClr val="53565A"/>
                </a:solidFill>
              </a:defRPr>
            </a:lvl1pPr>
            <a:lvl2pPr marL="742950" indent="-285750">
              <a:buClr>
                <a:schemeClr val="accent1"/>
              </a:buClr>
              <a:buSzPct val="115000"/>
              <a:buFont typeface="Arial"/>
              <a:buChar char="•"/>
              <a:defRPr sz="2000">
                <a:solidFill>
                  <a:srgbClr val="53565A"/>
                </a:solidFill>
              </a:defRPr>
            </a:lvl2pPr>
            <a:lvl3pPr marL="1143000" indent="-228600">
              <a:buClr>
                <a:schemeClr val="accent1"/>
              </a:buClr>
              <a:buSzPct val="115000"/>
              <a:buFont typeface="Arial"/>
              <a:buChar char="•"/>
              <a:defRPr sz="1800">
                <a:solidFill>
                  <a:srgbClr val="53565A"/>
                </a:solidFill>
              </a:defRPr>
            </a:lvl3pPr>
            <a:lvl4pPr marL="1600200" indent="-228600">
              <a:buClr>
                <a:schemeClr val="accent1"/>
              </a:buClr>
              <a:buSzPct val="115000"/>
              <a:buFont typeface="Arial"/>
              <a:buChar char="•"/>
              <a:defRPr sz="1600">
                <a:solidFill>
                  <a:srgbClr val="53565A"/>
                </a:solidFill>
              </a:defRPr>
            </a:lvl4pPr>
            <a:lvl5pPr marL="2057400" indent="-228600">
              <a:buClr>
                <a:schemeClr val="accent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468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p:spPr>
        <p:txBody>
          <a:bodyPr/>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2869813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24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431694"/>
            <a:ext cx="8229600" cy="1470412"/>
          </a:xfrm>
        </p:spPr>
        <p:txBody>
          <a:bodyPr/>
          <a:lstStyle>
            <a:lvl1pPr>
              <a:defRPr b="1" spc="-300">
                <a:solidFill>
                  <a:srgbClr val="FFFFFF"/>
                </a:solidFill>
              </a:defRPr>
            </a:lvl1pPr>
          </a:lstStyle>
          <a:p>
            <a:r>
              <a:rPr lang="en-US" dirty="0" smtClean="0"/>
              <a:t>Click to edit Master title style</a:t>
            </a:r>
            <a:endParaRPr lang="en-US" dirty="0"/>
          </a:p>
        </p:txBody>
      </p:sp>
      <p:sp>
        <p:nvSpPr>
          <p:cNvPr id="7" name="Text Placeholder 6"/>
          <p:cNvSpPr>
            <a:spLocks noGrp="1"/>
          </p:cNvSpPr>
          <p:nvPr>
            <p:ph type="body" sz="quarter" idx="10" hasCustomPrompt="1"/>
          </p:nvPr>
        </p:nvSpPr>
        <p:spPr>
          <a:xfrm>
            <a:off x="457200" y="6267450"/>
            <a:ext cx="8229600" cy="420688"/>
          </a:xfrm>
        </p:spPr>
        <p:txBody>
          <a:bodyPr/>
          <a:lstStyle>
            <a:lvl1pPr marL="0" indent="0" algn="ctr">
              <a:buNone/>
              <a:defRPr sz="1600">
                <a:solidFill>
                  <a:srgbClr val="FFFFFF"/>
                </a:solidFill>
              </a:defRPr>
            </a:lvl1pPr>
          </a:lstStyle>
          <a:p>
            <a:pPr lvl="0"/>
            <a:r>
              <a:rPr lang="en-US" dirty="0" smtClean="0"/>
              <a:t>Click to add subtitle</a:t>
            </a:r>
          </a:p>
        </p:txBody>
      </p:sp>
    </p:spTree>
    <p:extLst>
      <p:ext uri="{BB962C8B-B14F-4D97-AF65-F5344CB8AC3E}">
        <p14:creationId xmlns:p14="http://schemas.microsoft.com/office/powerpoint/2010/main" val="310618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6979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itle 1"/>
          <p:cNvSpPr>
            <a:spLocks noGrp="1"/>
          </p:cNvSpPr>
          <p:nvPr>
            <p:ph type="title" hasCustomPrompt="1"/>
          </p:nvPr>
        </p:nvSpPr>
        <p:spPr>
          <a:xfrm>
            <a:off x="722313" y="4425718"/>
            <a:ext cx="8229600" cy="1522069"/>
          </a:xfrm>
        </p:spPr>
        <p:txBody>
          <a:bodyPr anchor="t"/>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538519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371600" y="3872808"/>
            <a:ext cx="6400800" cy="1752600"/>
          </a:xfrm>
        </p:spPr>
        <p:txBody>
          <a:bodyPr/>
          <a:lstStyle>
            <a:lvl1pPr marL="0" indent="0" algn="l">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hasCustomPrompt="1"/>
          </p:nvPr>
        </p:nvSpPr>
        <p:spPr>
          <a:xfrm>
            <a:off x="1371600" y="831613"/>
            <a:ext cx="7315200" cy="2530202"/>
          </a:xfrm>
        </p:spPr>
        <p:txBody>
          <a:bodyPr anchor="b">
            <a:normAutofit/>
          </a:bodyPr>
          <a:lstStyle>
            <a:lvl1pPr algn="l">
              <a:defRPr sz="5400"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2219546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224720" y="1600200"/>
            <a:ext cx="7565216" cy="4959725"/>
          </a:xfrm>
        </p:spPr>
        <p:txBody>
          <a:bodyPr/>
          <a:lstStyle>
            <a:lvl1pPr marL="342900" indent="-342900">
              <a:buClr>
                <a:schemeClr val="accent1"/>
              </a:buClr>
              <a:buSzPct val="115000"/>
              <a:buFont typeface="Arial"/>
              <a:buChar char="•"/>
              <a:defRPr>
                <a:solidFill>
                  <a:schemeClr val="accent4"/>
                </a:solidFill>
              </a:defRPr>
            </a:lvl1pPr>
            <a:lvl2pPr marL="742950" indent="-285750">
              <a:buClr>
                <a:schemeClr val="accent1"/>
              </a:buClr>
              <a:buSzPct val="115000"/>
              <a:buFont typeface="Arial"/>
              <a:buChar char="•"/>
              <a:defRPr>
                <a:solidFill>
                  <a:schemeClr val="accent4"/>
                </a:solidFill>
              </a:defRPr>
            </a:lvl2pPr>
            <a:lvl3pPr marL="1143000" indent="-228600">
              <a:buClr>
                <a:schemeClr val="accent1"/>
              </a:buClr>
              <a:buSzPct val="115000"/>
              <a:buFont typeface="Arial"/>
              <a:buChar char="•"/>
              <a:defRPr>
                <a:solidFill>
                  <a:schemeClr val="accent4"/>
                </a:solidFill>
              </a:defRPr>
            </a:lvl3pPr>
            <a:lvl4pPr marL="1600200" indent="-228600">
              <a:buClr>
                <a:schemeClr val="accent1"/>
              </a:buClr>
              <a:buSzPct val="115000"/>
              <a:buFont typeface="Arial"/>
              <a:buChar char="•"/>
              <a:defRPr>
                <a:solidFill>
                  <a:schemeClr val="accent4"/>
                </a:solidFill>
              </a:defRPr>
            </a:lvl4pPr>
            <a:lvl5pPr marL="2057400" indent="-228600">
              <a:buClr>
                <a:schemeClr val="accent1"/>
              </a:buClr>
              <a:buSzPct val="115000"/>
              <a:buFont typeface="Arial"/>
              <a:buChar cha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1224720" y="274638"/>
            <a:ext cx="7565216" cy="1143000"/>
          </a:xfrm>
        </p:spPr>
        <p:txBody>
          <a:bodyPr/>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3909644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1179513" y="2906713"/>
            <a:ext cx="7772400" cy="1500187"/>
          </a:xfrm>
        </p:spPr>
        <p:txBody>
          <a:bodyPr anchor="b"/>
          <a:lstStyle>
            <a:lvl1pPr marL="0" indent="0">
              <a:buNone/>
              <a:defRPr sz="2000">
                <a:solidFill>
                  <a:srgbClr val="96979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Title 1"/>
          <p:cNvSpPr>
            <a:spLocks noGrp="1"/>
          </p:cNvSpPr>
          <p:nvPr>
            <p:ph type="title" hasCustomPrompt="1"/>
          </p:nvPr>
        </p:nvSpPr>
        <p:spPr>
          <a:xfrm>
            <a:off x="1179513" y="4425718"/>
            <a:ext cx="7772400" cy="1522069"/>
          </a:xfrm>
        </p:spPr>
        <p:txBody>
          <a:bodyPr anchor="t"/>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4041260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1115075" y="1600200"/>
            <a:ext cx="3828122" cy="5005407"/>
          </a:xfrm>
        </p:spPr>
        <p:txBody>
          <a:bodyPr/>
          <a:lstStyle>
            <a:lvl1pPr marL="457200" indent="-457200">
              <a:buClr>
                <a:schemeClr val="accent1"/>
              </a:buClr>
              <a:buSzPct val="115000"/>
              <a:buFont typeface="Arial"/>
              <a:buChar char="•"/>
              <a:defRPr sz="2800">
                <a:solidFill>
                  <a:schemeClr val="accent4"/>
                </a:solidFill>
              </a:defRPr>
            </a:lvl1pPr>
            <a:lvl2pPr marL="800100" indent="-342900">
              <a:buClr>
                <a:schemeClr val="accent1"/>
              </a:buClr>
              <a:buSzPct val="115000"/>
              <a:buFont typeface="Arial"/>
              <a:buChar char="•"/>
              <a:defRPr sz="2400">
                <a:solidFill>
                  <a:schemeClr val="accent4"/>
                </a:solidFill>
              </a:defRPr>
            </a:lvl2pPr>
            <a:lvl3pPr marL="1257300" indent="-342900">
              <a:buClr>
                <a:schemeClr val="accent1"/>
              </a:buClr>
              <a:buSzPct val="115000"/>
              <a:buFont typeface="Arial"/>
              <a:buChar char="•"/>
              <a:defRPr sz="2000">
                <a:solidFill>
                  <a:schemeClr val="accent4"/>
                </a:solidFill>
              </a:defRPr>
            </a:lvl3pPr>
            <a:lvl4pPr marL="1657350" indent="-285750">
              <a:buClr>
                <a:schemeClr val="accent1"/>
              </a:buClr>
              <a:buSzPct val="115000"/>
              <a:buFont typeface="Arial"/>
              <a:buChar char="•"/>
              <a:defRPr sz="1800">
                <a:solidFill>
                  <a:schemeClr val="accent4"/>
                </a:solidFill>
              </a:defRPr>
            </a:lvl4pPr>
            <a:lvl5pPr marL="2114550" indent="-285750">
              <a:buClr>
                <a:schemeClr val="accent1"/>
              </a:buClr>
              <a:buSzPct val="115000"/>
              <a:buFont typeface="Arial"/>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p:nvPr>
        </p:nvSpPr>
        <p:spPr>
          <a:xfrm>
            <a:off x="5080255" y="1600200"/>
            <a:ext cx="3901562" cy="5005407"/>
          </a:xfrm>
        </p:spPr>
        <p:txBody>
          <a:bodyPr/>
          <a:lstStyle>
            <a:lvl1pPr marL="457200" indent="-457200">
              <a:buClr>
                <a:schemeClr val="accent1"/>
              </a:buClr>
              <a:buSzPct val="115000"/>
              <a:buFont typeface="Arial"/>
              <a:buChar char="•"/>
              <a:defRPr sz="2800">
                <a:solidFill>
                  <a:srgbClr val="53565A"/>
                </a:solidFill>
              </a:defRPr>
            </a:lvl1pPr>
            <a:lvl2pPr marL="800100" indent="-342900">
              <a:buClr>
                <a:schemeClr val="accent1"/>
              </a:buClr>
              <a:buSzPct val="115000"/>
              <a:buFont typeface="Arial"/>
              <a:buChar char="•"/>
              <a:defRPr sz="2400">
                <a:solidFill>
                  <a:srgbClr val="53565A"/>
                </a:solidFill>
              </a:defRPr>
            </a:lvl2pPr>
            <a:lvl3pPr marL="1257300" indent="-342900">
              <a:buClr>
                <a:schemeClr val="accent1"/>
              </a:buClr>
              <a:buSzPct val="115000"/>
              <a:buFont typeface="Arial"/>
              <a:buChar char="•"/>
              <a:defRPr sz="2000">
                <a:solidFill>
                  <a:srgbClr val="53565A"/>
                </a:solidFill>
              </a:defRPr>
            </a:lvl3pPr>
            <a:lvl4pPr marL="1657350" indent="-285750">
              <a:buClr>
                <a:schemeClr val="accent1"/>
              </a:buClr>
              <a:buSzPct val="115000"/>
              <a:buFont typeface="Arial"/>
              <a:buChar char="•"/>
              <a:defRPr sz="1800">
                <a:solidFill>
                  <a:srgbClr val="53565A"/>
                </a:solidFill>
              </a:defRPr>
            </a:lvl4pPr>
            <a:lvl5pPr marL="2114550" indent="-285750">
              <a:buClr>
                <a:schemeClr val="accent1"/>
              </a:buClr>
              <a:buSzPct val="115000"/>
              <a:buFont typeface="Arial"/>
              <a:buChar char="•"/>
              <a:defRPr sz="1800">
                <a:solidFill>
                  <a:srgbClr val="53565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1115075" y="274638"/>
            <a:ext cx="7866742" cy="1143000"/>
          </a:xfrm>
        </p:spPr>
        <p:txBody>
          <a:bodyPr/>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903162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115074" y="274638"/>
            <a:ext cx="7811919" cy="1143000"/>
          </a:xfrm>
        </p:spPr>
        <p:txBody>
          <a:bodyPr/>
          <a:lstStyle>
            <a:lvl1pPr algn="l">
              <a:defRPr b="1" spc="-300" baseline="0">
                <a:solidFill>
                  <a:schemeClr val="accent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1115074" y="1535113"/>
            <a:ext cx="3809848" cy="639762"/>
          </a:xfrm>
        </p:spPr>
        <p:txBody>
          <a:bodyPr anchor="b"/>
          <a:lstStyle>
            <a:lvl1pPr marL="0" indent="0">
              <a:buNone/>
              <a:defRPr sz="2400" b="1" spc="-15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12" name="Content Placeholder 3"/>
          <p:cNvSpPr>
            <a:spLocks noGrp="1"/>
          </p:cNvSpPr>
          <p:nvPr>
            <p:ph sz="half" idx="2"/>
          </p:nvPr>
        </p:nvSpPr>
        <p:spPr>
          <a:xfrm>
            <a:off x="1115074" y="2174875"/>
            <a:ext cx="3809848" cy="3646418"/>
          </a:xfrm>
        </p:spPr>
        <p:txBody>
          <a:bodyPr/>
          <a:lstStyle>
            <a:lvl1pPr marL="342900" indent="-342900">
              <a:buClr>
                <a:schemeClr val="accent1"/>
              </a:buClr>
              <a:buSzPct val="115000"/>
              <a:buFont typeface="Arial"/>
              <a:buChar char="•"/>
              <a:defRPr sz="2400">
                <a:solidFill>
                  <a:srgbClr val="53565A"/>
                </a:solidFill>
              </a:defRPr>
            </a:lvl1pPr>
            <a:lvl2pPr marL="742950" indent="-285750">
              <a:buClr>
                <a:schemeClr val="accent1"/>
              </a:buClr>
              <a:buSzPct val="115000"/>
              <a:buFont typeface="Arial"/>
              <a:buChar char="•"/>
              <a:defRPr sz="2000">
                <a:solidFill>
                  <a:srgbClr val="53565A"/>
                </a:solidFill>
              </a:defRPr>
            </a:lvl2pPr>
            <a:lvl3pPr marL="1143000" indent="-228600">
              <a:buClr>
                <a:schemeClr val="accent1"/>
              </a:buClr>
              <a:buSzPct val="115000"/>
              <a:buFont typeface="Arial"/>
              <a:buChar char="•"/>
              <a:defRPr sz="1800">
                <a:solidFill>
                  <a:srgbClr val="53565A"/>
                </a:solidFill>
              </a:defRPr>
            </a:lvl3pPr>
            <a:lvl4pPr marL="1600200" indent="-228600">
              <a:buClr>
                <a:schemeClr val="accent1"/>
              </a:buClr>
              <a:buSzPct val="115000"/>
              <a:buFont typeface="Arial"/>
              <a:buChar char="•"/>
              <a:defRPr sz="1600">
                <a:solidFill>
                  <a:srgbClr val="53565A"/>
                </a:solidFill>
              </a:defRPr>
            </a:lvl4pPr>
            <a:lvl5pPr marL="2057400" indent="-228600">
              <a:buClr>
                <a:schemeClr val="accent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hasCustomPrompt="1"/>
          </p:nvPr>
        </p:nvSpPr>
        <p:spPr>
          <a:xfrm>
            <a:off x="5102226" y="1535113"/>
            <a:ext cx="3824768" cy="639762"/>
          </a:xfrm>
        </p:spPr>
        <p:txBody>
          <a:bodyPr anchor="b"/>
          <a:lstStyle>
            <a:lvl1pPr marL="0" indent="0">
              <a:buNone/>
              <a:defRPr sz="2400" b="1" spc="-15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14" name="Content Placeholder 5"/>
          <p:cNvSpPr>
            <a:spLocks noGrp="1"/>
          </p:cNvSpPr>
          <p:nvPr>
            <p:ph sz="quarter" idx="4"/>
          </p:nvPr>
        </p:nvSpPr>
        <p:spPr>
          <a:xfrm>
            <a:off x="5102226" y="2174875"/>
            <a:ext cx="3824768" cy="3646418"/>
          </a:xfrm>
        </p:spPr>
        <p:txBody>
          <a:bodyPr/>
          <a:lstStyle>
            <a:lvl1pPr marL="342900" indent="-342900">
              <a:buClr>
                <a:schemeClr val="accent1"/>
              </a:buClr>
              <a:buSzPct val="115000"/>
              <a:buFont typeface="Arial"/>
              <a:buChar char="•"/>
              <a:defRPr sz="2400">
                <a:solidFill>
                  <a:srgbClr val="53565A"/>
                </a:solidFill>
              </a:defRPr>
            </a:lvl1pPr>
            <a:lvl2pPr marL="742950" indent="-285750">
              <a:buClr>
                <a:schemeClr val="accent1"/>
              </a:buClr>
              <a:buSzPct val="115000"/>
              <a:buFont typeface="Arial"/>
              <a:buChar char="•"/>
              <a:defRPr sz="2000">
                <a:solidFill>
                  <a:srgbClr val="53565A"/>
                </a:solidFill>
              </a:defRPr>
            </a:lvl2pPr>
            <a:lvl3pPr marL="1143000" indent="-228600">
              <a:buClr>
                <a:schemeClr val="accent1"/>
              </a:buClr>
              <a:buSzPct val="115000"/>
              <a:buFont typeface="Arial"/>
              <a:buChar char="•"/>
              <a:defRPr sz="1800">
                <a:solidFill>
                  <a:srgbClr val="53565A"/>
                </a:solidFill>
              </a:defRPr>
            </a:lvl3pPr>
            <a:lvl4pPr marL="1600200" indent="-228600">
              <a:buClr>
                <a:schemeClr val="accent1"/>
              </a:buClr>
              <a:buSzPct val="115000"/>
              <a:buFont typeface="Arial"/>
              <a:buChar char="•"/>
              <a:defRPr sz="1600">
                <a:solidFill>
                  <a:srgbClr val="53565A"/>
                </a:solidFill>
              </a:defRPr>
            </a:lvl4pPr>
            <a:lvl5pPr marL="2057400" indent="-228600">
              <a:buClr>
                <a:schemeClr val="accent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1754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087663" y="284321"/>
            <a:ext cx="7766233" cy="1143000"/>
          </a:xfrm>
        </p:spPr>
        <p:txBody>
          <a:bodyPr/>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3215668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734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371600" y="3872808"/>
            <a:ext cx="6400800" cy="1752600"/>
          </a:xfrm>
        </p:spPr>
        <p:txBody>
          <a:bodyPr/>
          <a:lstStyle>
            <a:lvl1pPr marL="0" indent="0" algn="l">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hasCustomPrompt="1"/>
          </p:nvPr>
        </p:nvSpPr>
        <p:spPr>
          <a:xfrm>
            <a:off x="1371600" y="831613"/>
            <a:ext cx="7315200" cy="2530202"/>
          </a:xfrm>
        </p:spPr>
        <p:txBody>
          <a:bodyPr anchor="b">
            <a:normAutofit/>
          </a:bodyPr>
          <a:lstStyle>
            <a:lvl1pPr algn="l">
              <a:defRPr sz="5400" b="1" spc="-300" baseline="0">
                <a:solidFill>
                  <a:srgbClr val="0033A1"/>
                </a:solidFill>
              </a:defRPr>
            </a:lvl1pPr>
          </a:lstStyle>
          <a:p>
            <a:r>
              <a:rPr lang="en-US" dirty="0" smtClean="0"/>
              <a:t>Slide title here</a:t>
            </a:r>
            <a:endParaRPr lang="en-US" dirty="0"/>
          </a:p>
        </p:txBody>
      </p:sp>
    </p:spTree>
    <p:extLst>
      <p:ext uri="{BB962C8B-B14F-4D97-AF65-F5344CB8AC3E}">
        <p14:creationId xmlns:p14="http://schemas.microsoft.com/office/powerpoint/2010/main" val="187006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224720" y="1600200"/>
            <a:ext cx="7565216" cy="4959725"/>
          </a:xfrm>
        </p:spPr>
        <p:txBody>
          <a:bodyPr/>
          <a:lstStyle>
            <a:lvl1pPr marL="342900" indent="-342900">
              <a:buClr>
                <a:schemeClr val="tx1"/>
              </a:buClr>
              <a:buSzPct val="115000"/>
              <a:buFont typeface="Arial"/>
              <a:buChar char="•"/>
              <a:defRPr>
                <a:solidFill>
                  <a:schemeClr val="accent4"/>
                </a:solidFill>
              </a:defRPr>
            </a:lvl1pPr>
            <a:lvl2pPr marL="742950" indent="-285750">
              <a:buClr>
                <a:schemeClr val="tx1"/>
              </a:buClr>
              <a:buSzPct val="115000"/>
              <a:buFont typeface="Arial"/>
              <a:buChar char="•"/>
              <a:defRPr>
                <a:solidFill>
                  <a:schemeClr val="accent4"/>
                </a:solidFill>
              </a:defRPr>
            </a:lvl2pPr>
            <a:lvl3pPr marL="1143000" indent="-228600">
              <a:buClr>
                <a:schemeClr val="tx1"/>
              </a:buClr>
              <a:buSzPct val="115000"/>
              <a:buFont typeface="Arial"/>
              <a:buChar char="•"/>
              <a:defRPr>
                <a:solidFill>
                  <a:schemeClr val="accent4"/>
                </a:solidFill>
              </a:defRPr>
            </a:lvl3pPr>
            <a:lvl4pPr marL="1600200" indent="-228600">
              <a:buClr>
                <a:schemeClr val="tx1"/>
              </a:buClr>
              <a:buSzPct val="115000"/>
              <a:buFont typeface="Arial"/>
              <a:buChar char="•"/>
              <a:defRPr>
                <a:solidFill>
                  <a:schemeClr val="accent4"/>
                </a:solidFill>
              </a:defRPr>
            </a:lvl4pPr>
            <a:lvl5pPr marL="2057400" indent="-228600">
              <a:buClr>
                <a:schemeClr val="tx1"/>
              </a:buClr>
              <a:buSzPct val="115000"/>
              <a:buFont typeface="Arial"/>
              <a:buChar cha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1224720" y="274638"/>
            <a:ext cx="7565216" cy="1143000"/>
          </a:xfrm>
        </p:spPr>
        <p:txBody>
          <a:bodyPr/>
          <a:lstStyle>
            <a:lvl1pPr algn="l">
              <a:defRPr b="1" spc="-300" baseline="0">
                <a:solidFill>
                  <a:srgbClr val="0033A1"/>
                </a:solidFill>
              </a:defRPr>
            </a:lvl1pPr>
          </a:lstStyle>
          <a:p>
            <a:r>
              <a:rPr lang="en-US" dirty="0" smtClean="0"/>
              <a:t>Slide title here</a:t>
            </a:r>
            <a:endParaRPr lang="en-US" dirty="0"/>
          </a:p>
        </p:txBody>
      </p:sp>
    </p:spTree>
    <p:extLst>
      <p:ext uri="{BB962C8B-B14F-4D97-AF65-F5344CB8AC3E}">
        <p14:creationId xmlns:p14="http://schemas.microsoft.com/office/powerpoint/2010/main" val="2357748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1179513" y="2906713"/>
            <a:ext cx="7772400" cy="1500187"/>
          </a:xfrm>
        </p:spPr>
        <p:txBody>
          <a:bodyPr anchor="b"/>
          <a:lstStyle>
            <a:lvl1pPr marL="0" indent="0">
              <a:buNone/>
              <a:defRPr sz="2000">
                <a:solidFill>
                  <a:srgbClr val="96979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Title 1"/>
          <p:cNvSpPr>
            <a:spLocks noGrp="1"/>
          </p:cNvSpPr>
          <p:nvPr>
            <p:ph type="title" hasCustomPrompt="1"/>
          </p:nvPr>
        </p:nvSpPr>
        <p:spPr>
          <a:xfrm>
            <a:off x="1179513" y="4425718"/>
            <a:ext cx="7772400" cy="1522069"/>
          </a:xfrm>
        </p:spPr>
        <p:txBody>
          <a:bodyPr anchor="t"/>
          <a:lstStyle>
            <a:lvl1pPr algn="l">
              <a:defRPr b="1" spc="-300" baseline="0">
                <a:solidFill>
                  <a:srgbClr val="0033A1"/>
                </a:solidFill>
              </a:defRPr>
            </a:lvl1pPr>
          </a:lstStyle>
          <a:p>
            <a:r>
              <a:rPr lang="en-US" dirty="0" smtClean="0"/>
              <a:t>Slide title here</a:t>
            </a:r>
            <a:endParaRPr lang="en-US" dirty="0"/>
          </a:p>
        </p:txBody>
      </p:sp>
    </p:spTree>
    <p:extLst>
      <p:ext uri="{BB962C8B-B14F-4D97-AF65-F5344CB8AC3E}">
        <p14:creationId xmlns:p14="http://schemas.microsoft.com/office/powerpoint/2010/main" val="182010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153665"/>
          </a:xfrm>
        </p:spPr>
        <p:txBody>
          <a:bodyPr/>
          <a:lstStyle>
            <a:lvl1pPr marL="457200" indent="-457200">
              <a:buClr>
                <a:schemeClr val="accent1"/>
              </a:buClr>
              <a:buSzPct val="115000"/>
              <a:buFont typeface="Arial"/>
              <a:buChar char="•"/>
              <a:defRPr sz="2800">
                <a:solidFill>
                  <a:schemeClr val="accent4"/>
                </a:solidFill>
              </a:defRPr>
            </a:lvl1pPr>
            <a:lvl2pPr marL="800100" indent="-342900">
              <a:buClr>
                <a:schemeClr val="accent1"/>
              </a:buClr>
              <a:buSzPct val="115000"/>
              <a:buFont typeface="Arial"/>
              <a:buChar char="•"/>
              <a:defRPr sz="2400">
                <a:solidFill>
                  <a:schemeClr val="accent4"/>
                </a:solidFill>
              </a:defRPr>
            </a:lvl2pPr>
            <a:lvl3pPr marL="1257300" indent="-342900">
              <a:buClr>
                <a:schemeClr val="accent1"/>
              </a:buClr>
              <a:buSzPct val="115000"/>
              <a:buFont typeface="Arial"/>
              <a:buChar char="•"/>
              <a:defRPr sz="2000">
                <a:solidFill>
                  <a:schemeClr val="accent4"/>
                </a:solidFill>
              </a:defRPr>
            </a:lvl3pPr>
            <a:lvl4pPr marL="1657350" indent="-285750">
              <a:buClr>
                <a:schemeClr val="accent1"/>
              </a:buClr>
              <a:buSzPct val="115000"/>
              <a:buFont typeface="Arial"/>
              <a:buChar char="•"/>
              <a:defRPr sz="1800">
                <a:solidFill>
                  <a:schemeClr val="accent4"/>
                </a:solidFill>
              </a:defRPr>
            </a:lvl4pPr>
            <a:lvl5pPr marL="2114550" indent="-285750">
              <a:buClr>
                <a:schemeClr val="accent1"/>
              </a:buClr>
              <a:buSzPct val="115000"/>
              <a:buFont typeface="Arial"/>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153665"/>
          </a:xfrm>
        </p:spPr>
        <p:txBody>
          <a:bodyPr/>
          <a:lstStyle>
            <a:lvl1pPr marL="457200" indent="-457200">
              <a:buClr>
                <a:schemeClr val="accent1"/>
              </a:buClr>
              <a:buSzPct val="115000"/>
              <a:buFont typeface="Arial"/>
              <a:buChar char="•"/>
              <a:defRPr sz="2800">
                <a:solidFill>
                  <a:srgbClr val="53565A"/>
                </a:solidFill>
              </a:defRPr>
            </a:lvl1pPr>
            <a:lvl2pPr marL="800100" indent="-342900">
              <a:buClr>
                <a:schemeClr val="accent1"/>
              </a:buClr>
              <a:buSzPct val="115000"/>
              <a:buFont typeface="Arial"/>
              <a:buChar char="•"/>
              <a:defRPr sz="2400">
                <a:solidFill>
                  <a:srgbClr val="53565A"/>
                </a:solidFill>
              </a:defRPr>
            </a:lvl2pPr>
            <a:lvl3pPr marL="1257300" indent="-342900">
              <a:buClr>
                <a:schemeClr val="accent1"/>
              </a:buClr>
              <a:buSzPct val="115000"/>
              <a:buFont typeface="Arial"/>
              <a:buChar char="•"/>
              <a:defRPr sz="2000">
                <a:solidFill>
                  <a:srgbClr val="53565A"/>
                </a:solidFill>
              </a:defRPr>
            </a:lvl3pPr>
            <a:lvl4pPr marL="1657350" indent="-285750">
              <a:buClr>
                <a:schemeClr val="accent1"/>
              </a:buClr>
              <a:buSzPct val="115000"/>
              <a:buFont typeface="Arial"/>
              <a:buChar char="•"/>
              <a:defRPr sz="1800">
                <a:solidFill>
                  <a:srgbClr val="53565A"/>
                </a:solidFill>
              </a:defRPr>
            </a:lvl4pPr>
            <a:lvl5pPr marL="2114550" indent="-285750">
              <a:buClr>
                <a:schemeClr val="accent1"/>
              </a:buClr>
              <a:buSzPct val="115000"/>
              <a:buFont typeface="Arial"/>
              <a:buChar char="•"/>
              <a:defRPr sz="1800">
                <a:solidFill>
                  <a:srgbClr val="53565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457200" y="274638"/>
            <a:ext cx="8229600" cy="1143000"/>
          </a:xfrm>
        </p:spPr>
        <p:txBody>
          <a:bodyPr/>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1640024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1115075" y="1600200"/>
            <a:ext cx="3828122" cy="5005407"/>
          </a:xfrm>
        </p:spPr>
        <p:txBody>
          <a:bodyPr/>
          <a:lstStyle>
            <a:lvl1pPr marL="457200" indent="-457200">
              <a:buClr>
                <a:schemeClr val="tx1"/>
              </a:buClr>
              <a:buSzPct val="115000"/>
              <a:buFont typeface="Arial"/>
              <a:buChar char="•"/>
              <a:defRPr sz="2800">
                <a:solidFill>
                  <a:schemeClr val="accent4"/>
                </a:solidFill>
              </a:defRPr>
            </a:lvl1pPr>
            <a:lvl2pPr marL="800100" indent="-342900">
              <a:buClr>
                <a:schemeClr val="tx1"/>
              </a:buClr>
              <a:buSzPct val="115000"/>
              <a:buFont typeface="Arial"/>
              <a:buChar char="•"/>
              <a:defRPr sz="2400">
                <a:solidFill>
                  <a:schemeClr val="accent4"/>
                </a:solidFill>
              </a:defRPr>
            </a:lvl2pPr>
            <a:lvl3pPr marL="1257300" indent="-342900">
              <a:buClr>
                <a:schemeClr val="tx1"/>
              </a:buClr>
              <a:buSzPct val="115000"/>
              <a:buFont typeface="Arial"/>
              <a:buChar char="•"/>
              <a:defRPr sz="2000">
                <a:solidFill>
                  <a:schemeClr val="accent4"/>
                </a:solidFill>
              </a:defRPr>
            </a:lvl3pPr>
            <a:lvl4pPr marL="1657350" indent="-285750">
              <a:buClr>
                <a:schemeClr val="tx1"/>
              </a:buClr>
              <a:buSzPct val="115000"/>
              <a:buFont typeface="Arial"/>
              <a:buChar char="•"/>
              <a:defRPr sz="1800">
                <a:solidFill>
                  <a:schemeClr val="accent4"/>
                </a:solidFill>
              </a:defRPr>
            </a:lvl4pPr>
            <a:lvl5pPr marL="2114550" indent="-285750">
              <a:buClr>
                <a:schemeClr val="tx1"/>
              </a:buClr>
              <a:buSzPct val="115000"/>
              <a:buFont typeface="Arial"/>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p:nvPr>
        </p:nvSpPr>
        <p:spPr>
          <a:xfrm>
            <a:off x="5080255" y="1600200"/>
            <a:ext cx="3901562" cy="5005407"/>
          </a:xfrm>
        </p:spPr>
        <p:txBody>
          <a:bodyPr/>
          <a:lstStyle>
            <a:lvl1pPr marL="457200" indent="-457200">
              <a:buClr>
                <a:schemeClr val="tx1"/>
              </a:buClr>
              <a:buSzPct val="115000"/>
              <a:buFont typeface="Arial"/>
              <a:buChar char="•"/>
              <a:defRPr sz="2800">
                <a:solidFill>
                  <a:srgbClr val="53565A"/>
                </a:solidFill>
              </a:defRPr>
            </a:lvl1pPr>
            <a:lvl2pPr marL="800100" indent="-342900">
              <a:buClr>
                <a:schemeClr val="tx1"/>
              </a:buClr>
              <a:buSzPct val="115000"/>
              <a:buFont typeface="Arial"/>
              <a:buChar char="•"/>
              <a:defRPr sz="2400">
                <a:solidFill>
                  <a:srgbClr val="53565A"/>
                </a:solidFill>
              </a:defRPr>
            </a:lvl2pPr>
            <a:lvl3pPr marL="1257300" indent="-342900">
              <a:buClr>
                <a:schemeClr val="tx1"/>
              </a:buClr>
              <a:buSzPct val="115000"/>
              <a:buFont typeface="Arial"/>
              <a:buChar char="•"/>
              <a:defRPr sz="2000">
                <a:solidFill>
                  <a:srgbClr val="53565A"/>
                </a:solidFill>
              </a:defRPr>
            </a:lvl3pPr>
            <a:lvl4pPr marL="1657350" indent="-285750">
              <a:buClr>
                <a:schemeClr val="tx1"/>
              </a:buClr>
              <a:buSzPct val="115000"/>
              <a:buFont typeface="Arial"/>
              <a:buChar char="•"/>
              <a:defRPr sz="1800">
                <a:solidFill>
                  <a:srgbClr val="53565A"/>
                </a:solidFill>
              </a:defRPr>
            </a:lvl4pPr>
            <a:lvl5pPr marL="2114550" indent="-285750">
              <a:buClr>
                <a:schemeClr val="tx1"/>
              </a:buClr>
              <a:buSzPct val="115000"/>
              <a:buFont typeface="Arial"/>
              <a:buChar char="•"/>
              <a:defRPr sz="1800">
                <a:solidFill>
                  <a:srgbClr val="53565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1115075" y="274638"/>
            <a:ext cx="7866742" cy="1143000"/>
          </a:xfrm>
        </p:spPr>
        <p:txBody>
          <a:bodyPr/>
          <a:lstStyle>
            <a:lvl1pPr algn="l">
              <a:defRPr b="1" spc="-300" baseline="0">
                <a:solidFill>
                  <a:schemeClr val="tx1"/>
                </a:solidFill>
              </a:defRPr>
            </a:lvl1pPr>
          </a:lstStyle>
          <a:p>
            <a:r>
              <a:rPr lang="en-US" dirty="0" smtClean="0"/>
              <a:t>Slide title here</a:t>
            </a:r>
            <a:endParaRPr lang="en-US" dirty="0"/>
          </a:p>
        </p:txBody>
      </p:sp>
    </p:spTree>
    <p:extLst>
      <p:ext uri="{BB962C8B-B14F-4D97-AF65-F5344CB8AC3E}">
        <p14:creationId xmlns:p14="http://schemas.microsoft.com/office/powerpoint/2010/main" val="832572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115074" y="274638"/>
            <a:ext cx="7811919" cy="1143000"/>
          </a:xfrm>
        </p:spPr>
        <p:txBody>
          <a:bodyPr/>
          <a:lstStyle>
            <a:lvl1pPr algn="l">
              <a:defRPr b="1" spc="-300" baseline="0">
                <a:solidFill>
                  <a:srgbClr val="0033A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1115074" y="1535113"/>
            <a:ext cx="3809848" cy="639762"/>
          </a:xfrm>
        </p:spPr>
        <p:txBody>
          <a:bodyPr anchor="b"/>
          <a:lstStyle>
            <a:lvl1pPr marL="0" indent="0">
              <a:buNone/>
              <a:defRPr sz="2400" b="1" spc="-15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12" name="Content Placeholder 3"/>
          <p:cNvSpPr>
            <a:spLocks noGrp="1"/>
          </p:cNvSpPr>
          <p:nvPr>
            <p:ph sz="half" idx="2"/>
          </p:nvPr>
        </p:nvSpPr>
        <p:spPr>
          <a:xfrm>
            <a:off x="1115074" y="2174875"/>
            <a:ext cx="3809848" cy="3646418"/>
          </a:xfrm>
        </p:spPr>
        <p:txBody>
          <a:bodyPr/>
          <a:lstStyle>
            <a:lvl1pPr marL="342900" indent="-342900">
              <a:buClr>
                <a:schemeClr val="tx1"/>
              </a:buClr>
              <a:buSzPct val="115000"/>
              <a:buFont typeface="Arial"/>
              <a:buChar char="•"/>
              <a:defRPr sz="2400">
                <a:solidFill>
                  <a:srgbClr val="53565A"/>
                </a:solidFill>
              </a:defRPr>
            </a:lvl1pPr>
            <a:lvl2pPr marL="742950" indent="-285750">
              <a:buClr>
                <a:schemeClr val="tx1"/>
              </a:buClr>
              <a:buSzPct val="115000"/>
              <a:buFont typeface="Arial"/>
              <a:buChar char="•"/>
              <a:defRPr sz="2000">
                <a:solidFill>
                  <a:srgbClr val="53565A"/>
                </a:solidFill>
              </a:defRPr>
            </a:lvl2pPr>
            <a:lvl3pPr marL="1143000" indent="-228600">
              <a:buClr>
                <a:schemeClr val="tx1"/>
              </a:buClr>
              <a:buSzPct val="115000"/>
              <a:buFont typeface="Arial"/>
              <a:buChar char="•"/>
              <a:defRPr sz="1800">
                <a:solidFill>
                  <a:srgbClr val="53565A"/>
                </a:solidFill>
              </a:defRPr>
            </a:lvl3pPr>
            <a:lvl4pPr marL="1600200" indent="-228600">
              <a:buClr>
                <a:schemeClr val="tx1"/>
              </a:buClr>
              <a:buSzPct val="115000"/>
              <a:buFont typeface="Arial"/>
              <a:buChar char="•"/>
              <a:defRPr sz="1600">
                <a:solidFill>
                  <a:srgbClr val="53565A"/>
                </a:solidFill>
              </a:defRPr>
            </a:lvl4pPr>
            <a:lvl5pPr marL="2057400" indent="-228600">
              <a:buClr>
                <a:schemeClr val="tx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hasCustomPrompt="1"/>
          </p:nvPr>
        </p:nvSpPr>
        <p:spPr>
          <a:xfrm>
            <a:off x="5102226" y="1535113"/>
            <a:ext cx="3824768" cy="639762"/>
          </a:xfrm>
        </p:spPr>
        <p:txBody>
          <a:bodyPr anchor="b"/>
          <a:lstStyle>
            <a:lvl1pPr marL="0" indent="0">
              <a:buNone/>
              <a:defRPr sz="2400" b="1" spc="-150">
                <a:solidFill>
                  <a:srgbClr val="DB1A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14" name="Content Placeholder 5"/>
          <p:cNvSpPr>
            <a:spLocks noGrp="1"/>
          </p:cNvSpPr>
          <p:nvPr>
            <p:ph sz="quarter" idx="4"/>
          </p:nvPr>
        </p:nvSpPr>
        <p:spPr>
          <a:xfrm>
            <a:off x="5102226" y="2174875"/>
            <a:ext cx="3824768" cy="3646418"/>
          </a:xfrm>
        </p:spPr>
        <p:txBody>
          <a:bodyPr/>
          <a:lstStyle>
            <a:lvl1pPr marL="342900" indent="-342900">
              <a:buClr>
                <a:schemeClr val="tx1"/>
              </a:buClr>
              <a:buSzPct val="115000"/>
              <a:buFont typeface="Arial"/>
              <a:buChar char="•"/>
              <a:defRPr sz="2400">
                <a:solidFill>
                  <a:srgbClr val="53565A"/>
                </a:solidFill>
              </a:defRPr>
            </a:lvl1pPr>
            <a:lvl2pPr marL="742950" indent="-285750">
              <a:buClr>
                <a:schemeClr val="tx1"/>
              </a:buClr>
              <a:buSzPct val="115000"/>
              <a:buFont typeface="Arial"/>
              <a:buChar char="•"/>
              <a:defRPr sz="2000">
                <a:solidFill>
                  <a:srgbClr val="53565A"/>
                </a:solidFill>
              </a:defRPr>
            </a:lvl2pPr>
            <a:lvl3pPr marL="1143000" indent="-228600">
              <a:buClr>
                <a:schemeClr val="tx1"/>
              </a:buClr>
              <a:buSzPct val="115000"/>
              <a:buFont typeface="Arial"/>
              <a:buChar char="•"/>
              <a:defRPr sz="1800">
                <a:solidFill>
                  <a:srgbClr val="53565A"/>
                </a:solidFill>
              </a:defRPr>
            </a:lvl3pPr>
            <a:lvl4pPr marL="1600200" indent="-228600">
              <a:buClr>
                <a:schemeClr val="tx1"/>
              </a:buClr>
              <a:buSzPct val="115000"/>
              <a:buFont typeface="Arial"/>
              <a:buChar char="•"/>
              <a:defRPr sz="1600">
                <a:solidFill>
                  <a:srgbClr val="53565A"/>
                </a:solidFill>
              </a:defRPr>
            </a:lvl4pPr>
            <a:lvl5pPr marL="2057400" indent="-228600">
              <a:buClr>
                <a:schemeClr val="tx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2598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087663" y="284321"/>
            <a:ext cx="7766233" cy="1143000"/>
          </a:xfrm>
        </p:spPr>
        <p:txBody>
          <a:bodyPr/>
          <a:lstStyle>
            <a:lvl1pPr algn="l">
              <a:defRPr b="1" spc="-300" baseline="0">
                <a:solidFill>
                  <a:schemeClr val="tx1"/>
                </a:solidFill>
              </a:defRPr>
            </a:lvl1pPr>
          </a:lstStyle>
          <a:p>
            <a:r>
              <a:rPr lang="en-US" dirty="0" smtClean="0"/>
              <a:t>Slide title here</a:t>
            </a:r>
            <a:endParaRPr lang="en-US" dirty="0"/>
          </a:p>
        </p:txBody>
      </p:sp>
    </p:spTree>
    <p:extLst>
      <p:ext uri="{BB962C8B-B14F-4D97-AF65-F5344CB8AC3E}">
        <p14:creationId xmlns:p14="http://schemas.microsoft.com/office/powerpoint/2010/main" val="1020927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94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spc="-300" baseline="0">
                <a:solidFill>
                  <a:schemeClr val="accent1"/>
                </a:solidFill>
              </a:defRPr>
            </a:lvl1pPr>
          </a:lstStyle>
          <a:p>
            <a:r>
              <a:rPr lang="en-US" dirty="0" smtClean="0"/>
              <a:t>Slide title here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spc="-15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4" name="Content Placeholder 3"/>
          <p:cNvSpPr>
            <a:spLocks noGrp="1"/>
          </p:cNvSpPr>
          <p:nvPr>
            <p:ph sz="half" idx="2"/>
          </p:nvPr>
        </p:nvSpPr>
        <p:spPr>
          <a:xfrm>
            <a:off x="457200" y="2174875"/>
            <a:ext cx="4040188" cy="3646418"/>
          </a:xfrm>
        </p:spPr>
        <p:txBody>
          <a:bodyPr/>
          <a:lstStyle>
            <a:lvl1pPr marL="342900" indent="-342900">
              <a:buClr>
                <a:schemeClr val="accent1"/>
              </a:buClr>
              <a:buSzPct val="115000"/>
              <a:buFont typeface="Arial"/>
              <a:buChar char="•"/>
              <a:defRPr sz="2400">
                <a:solidFill>
                  <a:srgbClr val="53565A"/>
                </a:solidFill>
              </a:defRPr>
            </a:lvl1pPr>
            <a:lvl2pPr marL="742950" indent="-285750">
              <a:buClr>
                <a:schemeClr val="accent1"/>
              </a:buClr>
              <a:buSzPct val="115000"/>
              <a:buFont typeface="Arial"/>
              <a:buChar char="•"/>
              <a:defRPr sz="2000">
                <a:solidFill>
                  <a:srgbClr val="53565A"/>
                </a:solidFill>
              </a:defRPr>
            </a:lvl2pPr>
            <a:lvl3pPr marL="1143000" indent="-228600">
              <a:buClr>
                <a:schemeClr val="accent1"/>
              </a:buClr>
              <a:buSzPct val="115000"/>
              <a:buFont typeface="Arial"/>
              <a:buChar char="•"/>
              <a:defRPr sz="1800">
                <a:solidFill>
                  <a:srgbClr val="53565A"/>
                </a:solidFill>
              </a:defRPr>
            </a:lvl3pPr>
            <a:lvl4pPr marL="1600200" indent="-228600">
              <a:buClr>
                <a:schemeClr val="accent1"/>
              </a:buClr>
              <a:buSzPct val="115000"/>
              <a:buFont typeface="Arial"/>
              <a:buChar char="•"/>
              <a:defRPr sz="1600">
                <a:solidFill>
                  <a:srgbClr val="53565A"/>
                </a:solidFill>
              </a:defRPr>
            </a:lvl4pPr>
            <a:lvl5pPr marL="2057400" indent="-228600">
              <a:buClr>
                <a:schemeClr val="accent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spc="-15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6" name="Content Placeholder 5"/>
          <p:cNvSpPr>
            <a:spLocks noGrp="1"/>
          </p:cNvSpPr>
          <p:nvPr>
            <p:ph sz="quarter" idx="4"/>
          </p:nvPr>
        </p:nvSpPr>
        <p:spPr>
          <a:xfrm>
            <a:off x="4645025" y="2174875"/>
            <a:ext cx="4041775" cy="3646418"/>
          </a:xfrm>
        </p:spPr>
        <p:txBody>
          <a:bodyPr/>
          <a:lstStyle>
            <a:lvl1pPr marL="342900" indent="-342900">
              <a:buClr>
                <a:schemeClr val="accent1"/>
              </a:buClr>
              <a:buSzPct val="115000"/>
              <a:buFont typeface="Arial"/>
              <a:buChar char="•"/>
              <a:defRPr sz="2400">
                <a:solidFill>
                  <a:srgbClr val="53565A"/>
                </a:solidFill>
              </a:defRPr>
            </a:lvl1pPr>
            <a:lvl2pPr marL="742950" indent="-285750">
              <a:buClr>
                <a:schemeClr val="accent1"/>
              </a:buClr>
              <a:buSzPct val="115000"/>
              <a:buFont typeface="Arial"/>
              <a:buChar char="•"/>
              <a:defRPr sz="2000">
                <a:solidFill>
                  <a:srgbClr val="53565A"/>
                </a:solidFill>
              </a:defRPr>
            </a:lvl2pPr>
            <a:lvl3pPr marL="1143000" indent="-228600">
              <a:buClr>
                <a:schemeClr val="accent1"/>
              </a:buClr>
              <a:buSzPct val="115000"/>
              <a:buFont typeface="Arial"/>
              <a:buChar char="•"/>
              <a:defRPr sz="1800">
                <a:solidFill>
                  <a:srgbClr val="53565A"/>
                </a:solidFill>
              </a:defRPr>
            </a:lvl3pPr>
            <a:lvl4pPr marL="1600200" indent="-228600">
              <a:buClr>
                <a:schemeClr val="accent1"/>
              </a:buClr>
              <a:buSzPct val="115000"/>
              <a:buFont typeface="Arial"/>
              <a:buChar char="•"/>
              <a:defRPr sz="1600">
                <a:solidFill>
                  <a:srgbClr val="53565A"/>
                </a:solidFill>
              </a:defRPr>
            </a:lvl4pPr>
            <a:lvl5pPr marL="2057400" indent="-228600">
              <a:buClr>
                <a:schemeClr val="accent1"/>
              </a:buClr>
              <a:buSzPct val="115000"/>
              <a:buFont typeface="Arial"/>
              <a:buChar char="•"/>
              <a:defRPr sz="1600">
                <a:solidFill>
                  <a:srgbClr val="53565A"/>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432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p:spPr>
        <p:txBody>
          <a:bodyPr/>
          <a:lstStyle>
            <a:lvl1pPr algn="l">
              <a:defRPr b="1" spc="-300" baseline="0">
                <a:solidFill>
                  <a:schemeClr val="accent1"/>
                </a:solidFill>
              </a:defRPr>
            </a:lvl1pPr>
          </a:lstStyle>
          <a:p>
            <a:r>
              <a:rPr lang="en-US" dirty="0" smtClean="0"/>
              <a:t>Slide title here</a:t>
            </a:r>
            <a:endParaRPr lang="en-US" dirty="0"/>
          </a:p>
        </p:txBody>
      </p:sp>
    </p:spTree>
    <p:extLst>
      <p:ext uri="{BB962C8B-B14F-4D97-AF65-F5344CB8AC3E}">
        <p14:creationId xmlns:p14="http://schemas.microsoft.com/office/powerpoint/2010/main" val="124590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75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1"/>
          <p:cNvSpPr>
            <a:spLocks noGrp="1"/>
          </p:cNvSpPr>
          <p:nvPr>
            <p:ph type="title" hasCustomPrompt="1"/>
          </p:nvPr>
        </p:nvSpPr>
        <p:spPr>
          <a:xfrm>
            <a:off x="457200" y="831613"/>
            <a:ext cx="8229600" cy="2530202"/>
          </a:xfrm>
        </p:spPr>
        <p:txBody>
          <a:bodyPr anchor="b">
            <a:normAutofit/>
          </a:bodyPr>
          <a:lstStyle>
            <a:lvl1pPr algn="ctr">
              <a:defRPr sz="5400" b="1" spc="-300" baseline="0">
                <a:solidFill>
                  <a:srgbClr val="0033A1"/>
                </a:solidFill>
              </a:defRPr>
            </a:lvl1pPr>
          </a:lstStyle>
          <a:p>
            <a:r>
              <a:rPr lang="en-US" dirty="0" smtClean="0"/>
              <a:t>Slide title here</a:t>
            </a:r>
            <a:endParaRPr lang="en-US" dirty="0"/>
          </a:p>
        </p:txBody>
      </p:sp>
    </p:spTree>
    <p:extLst>
      <p:ext uri="{BB962C8B-B14F-4D97-AF65-F5344CB8AC3E}">
        <p14:creationId xmlns:p14="http://schemas.microsoft.com/office/powerpoint/2010/main" val="42538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97475"/>
          </a:xfrm>
        </p:spPr>
        <p:txBody>
          <a:bodyPr/>
          <a:lstStyle>
            <a:lvl1pPr marL="457200" indent="-457200">
              <a:buClr>
                <a:schemeClr val="accent1"/>
              </a:buClr>
              <a:buSzPct val="115000"/>
              <a:buFont typeface="Arial"/>
              <a:buChar char="•"/>
              <a:defRPr>
                <a:solidFill>
                  <a:schemeClr val="accent4"/>
                </a:solidFill>
              </a:defRPr>
            </a:lvl1pPr>
            <a:lvl2pPr marL="914400" indent="-457200">
              <a:buClr>
                <a:schemeClr val="accent1"/>
              </a:buClr>
              <a:buSzPct val="115000"/>
              <a:buFont typeface="Arial"/>
              <a:buChar char="•"/>
              <a:defRPr>
                <a:solidFill>
                  <a:schemeClr val="accent4"/>
                </a:solidFill>
              </a:defRPr>
            </a:lvl2pPr>
            <a:lvl3pPr marL="1257300" indent="-342900">
              <a:buClr>
                <a:schemeClr val="accent1"/>
              </a:buClr>
              <a:buSzPct val="115000"/>
              <a:buFont typeface="Arial"/>
              <a:buChar char="•"/>
              <a:defRPr>
                <a:solidFill>
                  <a:schemeClr val="accent4"/>
                </a:solidFill>
              </a:defRPr>
            </a:lvl3pPr>
            <a:lvl4pPr marL="1714500" indent="-342900">
              <a:buClr>
                <a:schemeClr val="accent1"/>
              </a:buClr>
              <a:buSzPct val="115000"/>
              <a:buFont typeface="Arial"/>
              <a:buChar char="•"/>
              <a:defRPr>
                <a:solidFill>
                  <a:schemeClr val="accent4"/>
                </a:solidFill>
              </a:defRPr>
            </a:lvl4pPr>
            <a:lvl5pPr marL="2171700" indent="-342900">
              <a:buClr>
                <a:schemeClr val="accent1"/>
              </a:buClr>
              <a:buSzPct val="115000"/>
              <a:buFont typeface="Arial"/>
              <a:buChar cha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457200" y="274638"/>
            <a:ext cx="8229600" cy="1143000"/>
          </a:xfrm>
        </p:spPr>
        <p:txBody>
          <a:bodyPr/>
          <a:lstStyle>
            <a:lvl1pPr algn="l">
              <a:defRPr b="1" spc="-300" baseline="0">
                <a:solidFill>
                  <a:srgbClr val="0033A1"/>
                </a:solidFill>
              </a:defRPr>
            </a:lvl1pPr>
          </a:lstStyle>
          <a:p>
            <a:r>
              <a:rPr lang="en-US" dirty="0" smtClean="0"/>
              <a:t>Slide title here</a:t>
            </a:r>
            <a:endParaRPr lang="en-US" dirty="0"/>
          </a:p>
        </p:txBody>
      </p:sp>
    </p:spTree>
    <p:extLst>
      <p:ext uri="{BB962C8B-B14F-4D97-AF65-F5344CB8AC3E}">
        <p14:creationId xmlns:p14="http://schemas.microsoft.com/office/powerpoint/2010/main" val="176739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47CE6-B896-D444-8D58-92F04C395882}" type="datetimeFigureOut">
              <a:rPr lang="en-US" smtClean="0"/>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24E06-A7FF-FF4B-8CE8-60497490F306}" type="slidenum">
              <a:rPr lang="en-US" smtClean="0"/>
              <a:t>‹#›</a:t>
            </a:fld>
            <a:endParaRPr lang="en-US"/>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 y="-18438"/>
            <a:ext cx="9199444" cy="6899583"/>
          </a:xfrm>
          <a:prstGeom prst="rect">
            <a:avLst/>
          </a:prstGeom>
        </p:spPr>
      </p:pic>
      <p:sp>
        <p:nvSpPr>
          <p:cNvPr id="8" name="Date Placeholder 3"/>
          <p:cNvSpPr txBox="1">
            <a:spLocks/>
          </p:cNvSpPr>
          <p:nvPr userDrawn="1"/>
        </p:nvSpPr>
        <p:spPr>
          <a:xfrm>
            <a:off x="270467" y="6438752"/>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58A9A1-AD27-404B-B7B4-AB789211A481}" type="datetime1">
              <a:rPr lang="en-US" smtClean="0">
                <a:solidFill>
                  <a:srgbClr val="D9D9D9"/>
                </a:solidFill>
              </a:rPr>
              <a:pPr/>
              <a:t>10/8/2019</a:t>
            </a:fld>
            <a:endParaRPr lang="en-US" dirty="0">
              <a:solidFill>
                <a:srgbClr val="D9D9D9"/>
              </a:solidFill>
            </a:endParaRPr>
          </a:p>
        </p:txBody>
      </p:sp>
      <p:sp>
        <p:nvSpPr>
          <p:cNvPr id="9" name="Slide Number Placeholder 5"/>
          <p:cNvSpPr txBox="1">
            <a:spLocks/>
          </p:cNvSpPr>
          <p:nvPr userDrawn="1"/>
        </p:nvSpPr>
        <p:spPr>
          <a:xfrm>
            <a:off x="6784987" y="643875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5D6161-A8FA-3A48-9886-DB73F6AF8664}" type="slidenum">
              <a:rPr lang="en-US" smtClean="0">
                <a:solidFill>
                  <a:srgbClr val="D9D9D9"/>
                </a:solidFill>
              </a:rPr>
              <a:pPr/>
              <a:t>‹#›</a:t>
            </a:fld>
            <a:endParaRPr lang="en-US" dirty="0">
              <a:solidFill>
                <a:srgbClr val="D9D9D9"/>
              </a:solidFill>
            </a:endParaRPr>
          </a:p>
        </p:txBody>
      </p:sp>
    </p:spTree>
    <p:extLst>
      <p:ext uri="{BB962C8B-B14F-4D97-AF65-F5344CB8AC3E}">
        <p14:creationId xmlns:p14="http://schemas.microsoft.com/office/powerpoint/2010/main" val="3844144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27F6C-2F8B-DD4E-ACB1-A87E64DEF739}" type="datetimeFigureOut">
              <a:rPr lang="en-US" smtClean="0"/>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5F6E9-21ED-C042-BA0F-C352FD1FEC71}" type="slidenum">
              <a:rPr lang="en-US" smtClean="0"/>
              <a:t>‹#›</a:t>
            </a:fld>
            <a:endParaRPr lang="en-US"/>
          </a:p>
        </p:txBody>
      </p:sp>
      <p:pic>
        <p:nvPicPr>
          <p:cNvPr id="7" name="Picture 6" descr="Untitled-19.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3"/>
          <p:cNvSpPr txBox="1">
            <a:spLocks/>
          </p:cNvSpPr>
          <p:nvPr userDrawn="1"/>
        </p:nvSpPr>
        <p:spPr>
          <a:xfrm>
            <a:off x="270467" y="6438752"/>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58A9A1-AD27-404B-B7B4-AB789211A481}" type="datetime1">
              <a:rPr lang="en-US" smtClean="0">
                <a:solidFill>
                  <a:srgbClr val="D9D9D9"/>
                </a:solidFill>
              </a:rPr>
              <a:pPr/>
              <a:t>10/8/2019</a:t>
            </a:fld>
            <a:endParaRPr lang="en-US" dirty="0">
              <a:solidFill>
                <a:srgbClr val="D9D9D9"/>
              </a:solidFill>
            </a:endParaRPr>
          </a:p>
        </p:txBody>
      </p:sp>
      <p:sp>
        <p:nvSpPr>
          <p:cNvPr id="9" name="Slide Number Placeholder 5"/>
          <p:cNvSpPr txBox="1">
            <a:spLocks/>
          </p:cNvSpPr>
          <p:nvPr userDrawn="1"/>
        </p:nvSpPr>
        <p:spPr>
          <a:xfrm>
            <a:off x="6784987" y="643875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5D6161-A8FA-3A48-9886-DB73F6AF8664}" type="slidenum">
              <a:rPr lang="en-US" smtClean="0">
                <a:solidFill>
                  <a:srgbClr val="D9D9D9"/>
                </a:solidFill>
              </a:rPr>
              <a:pPr/>
              <a:t>‹#›</a:t>
            </a:fld>
            <a:endParaRPr lang="en-US" dirty="0">
              <a:solidFill>
                <a:srgbClr val="D9D9D9"/>
              </a:solidFill>
            </a:endParaRPr>
          </a:p>
        </p:txBody>
      </p:sp>
    </p:spTree>
    <p:extLst>
      <p:ext uri="{BB962C8B-B14F-4D97-AF65-F5344CB8AC3E}">
        <p14:creationId xmlns:p14="http://schemas.microsoft.com/office/powerpoint/2010/main" val="36226400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1A809-2BAA-154A-8E81-DD62A8E797BA}" type="datetimeFigureOut">
              <a:rPr lang="en-US" smtClean="0"/>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205EC-4160-B44E-8B48-35AF089E9E76}" type="slidenum">
              <a:rPr lang="en-US" smtClean="0"/>
              <a:t>‹#›</a:t>
            </a:fld>
            <a:endParaRPr lang="en-US"/>
          </a:p>
        </p:txBody>
      </p:sp>
      <p:pic>
        <p:nvPicPr>
          <p:cNvPr id="7" name="Picture 6" descr="Untitled-1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3540347"/>
      </p:ext>
    </p:extLst>
  </p:cSld>
  <p:clrMap bg1="lt1" tx1="dk1" bg2="lt2" tx2="dk2" accent1="accent1" accent2="accent2" accent3="accent3" accent4="accent4" accent5="accent5" accent6="accent6" hlink="hlink" folHlink="folHlink"/>
  <p:sldLayoutIdLst>
    <p:sldLayoutId id="214748370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85758-9259-034A-8888-8729E06E6D24}" type="datetimeFigureOut">
              <a:rPr lang="en-US" smtClean="0"/>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A07D5-B588-CB4C-81ED-28485F14012F}" type="slidenum">
              <a:rPr lang="en-US" smtClean="0"/>
              <a:t>‹#›</a:t>
            </a:fld>
            <a:endParaRPr lang="en-US"/>
          </a:p>
        </p:txBody>
      </p:sp>
      <p:pic>
        <p:nvPicPr>
          <p:cNvPr id="7" name="Picture 6" descr="Untitled-117.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3"/>
          <p:cNvSpPr txBox="1">
            <a:spLocks/>
          </p:cNvSpPr>
          <p:nvPr userDrawn="1"/>
        </p:nvSpPr>
        <p:spPr>
          <a:xfrm>
            <a:off x="270467" y="6256189"/>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58A9A1-AD27-404B-B7B4-AB789211A481}" type="datetime1">
              <a:rPr lang="en-US" smtClean="0">
                <a:solidFill>
                  <a:srgbClr val="D9D9D9"/>
                </a:solidFill>
              </a:rPr>
              <a:pPr/>
              <a:t>10/8/2019</a:t>
            </a:fld>
            <a:endParaRPr lang="en-US" dirty="0">
              <a:solidFill>
                <a:srgbClr val="D9D9D9"/>
              </a:solidFill>
            </a:endParaRPr>
          </a:p>
        </p:txBody>
      </p:sp>
      <p:sp>
        <p:nvSpPr>
          <p:cNvPr id="9" name="Slide Number Placeholder 5"/>
          <p:cNvSpPr txBox="1">
            <a:spLocks/>
          </p:cNvSpPr>
          <p:nvPr userDrawn="1"/>
        </p:nvSpPr>
        <p:spPr>
          <a:xfrm>
            <a:off x="6950947" y="625618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5D6161-A8FA-3A48-9886-DB73F6AF8664}" type="slidenum">
              <a:rPr lang="en-US" smtClean="0">
                <a:solidFill>
                  <a:srgbClr val="D9D9D9"/>
                </a:solidFill>
              </a:rPr>
              <a:pPr/>
              <a:t>‹#›</a:t>
            </a:fld>
            <a:endParaRPr lang="en-US" dirty="0">
              <a:solidFill>
                <a:srgbClr val="D9D9D9"/>
              </a:solidFill>
            </a:endParaRPr>
          </a:p>
        </p:txBody>
      </p:sp>
    </p:spTree>
    <p:extLst>
      <p:ext uri="{BB962C8B-B14F-4D97-AF65-F5344CB8AC3E}">
        <p14:creationId xmlns:p14="http://schemas.microsoft.com/office/powerpoint/2010/main" val="87371792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A101C-F528-9D4C-849A-4F8BF95F85F5}" type="datetimeFigureOut">
              <a:rPr lang="en-US" smtClean="0"/>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7BFDF-E12C-C740-AA85-C6DF2D926BAF}" type="slidenum">
              <a:rPr lang="en-US" smtClean="0"/>
              <a:t>‹#›</a:t>
            </a:fld>
            <a:endParaRPr lang="en-US"/>
          </a:p>
        </p:txBody>
      </p:sp>
      <p:pic>
        <p:nvPicPr>
          <p:cNvPr id="7" name="Picture 6" descr="Untitled-118.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3"/>
          <p:cNvSpPr txBox="1">
            <a:spLocks/>
          </p:cNvSpPr>
          <p:nvPr userDrawn="1"/>
        </p:nvSpPr>
        <p:spPr>
          <a:xfrm>
            <a:off x="270467" y="6256189"/>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58A9A1-AD27-404B-B7B4-AB789211A481}" type="datetime1">
              <a:rPr lang="en-US" smtClean="0">
                <a:solidFill>
                  <a:srgbClr val="D9D9D9"/>
                </a:solidFill>
              </a:rPr>
              <a:pPr/>
              <a:t>10/8/2019</a:t>
            </a:fld>
            <a:endParaRPr lang="en-US" dirty="0">
              <a:solidFill>
                <a:srgbClr val="D9D9D9"/>
              </a:solidFill>
            </a:endParaRPr>
          </a:p>
        </p:txBody>
      </p:sp>
      <p:sp>
        <p:nvSpPr>
          <p:cNvPr id="9" name="Slide Number Placeholder 5"/>
          <p:cNvSpPr txBox="1">
            <a:spLocks/>
          </p:cNvSpPr>
          <p:nvPr userDrawn="1"/>
        </p:nvSpPr>
        <p:spPr>
          <a:xfrm>
            <a:off x="6950947" y="625618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5D6161-A8FA-3A48-9886-DB73F6AF8664}" type="slidenum">
              <a:rPr lang="en-US" smtClean="0">
                <a:solidFill>
                  <a:srgbClr val="D9D9D9"/>
                </a:solidFill>
              </a:rPr>
              <a:pPr/>
              <a:t>‹#›</a:t>
            </a:fld>
            <a:endParaRPr lang="en-US" dirty="0">
              <a:solidFill>
                <a:srgbClr val="D9D9D9"/>
              </a:solidFill>
            </a:endParaRPr>
          </a:p>
        </p:txBody>
      </p:sp>
    </p:spTree>
    <p:extLst>
      <p:ext uri="{BB962C8B-B14F-4D97-AF65-F5344CB8AC3E}">
        <p14:creationId xmlns:p14="http://schemas.microsoft.com/office/powerpoint/2010/main" val="35419639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7A45E-52CA-B642-B093-47820F679E2A}" type="datetimeFigureOut">
              <a:rPr lang="en-US" smtClean="0"/>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66452-85F8-4746-96A4-DABF554FF391}" type="slidenum">
              <a:rPr lang="en-US" smtClean="0"/>
              <a:t>‹#›</a:t>
            </a:fld>
            <a:endParaRPr lang="en-US"/>
          </a:p>
        </p:txBody>
      </p:sp>
      <p:pic>
        <p:nvPicPr>
          <p:cNvPr id="7" name="Picture 6" descr="Untitled-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5403288"/>
      </p:ext>
    </p:extLst>
  </p:cSld>
  <p:clrMap bg1="lt1" tx1="dk1" bg2="lt2" tx2="dk2" accent1="accent1" accent2="accent2" accent3="accent3" accent4="accent4" accent5="accent5" accent6="accent6" hlink="hlink" folHlink="folHlink"/>
  <p:sldLayoutIdLst>
    <p:sldLayoutId id="214748373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AEB14-7B00-134C-B99C-CEDB67BD133C}" type="datetimeFigureOut">
              <a:rPr lang="en-US" smtClean="0"/>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6D6F7-C9B5-7A48-B14B-474BF524D98F}" type="slidenum">
              <a:rPr lang="en-US" smtClean="0"/>
              <a:t>‹#›</a:t>
            </a:fld>
            <a:endParaRPr lang="en-US"/>
          </a:p>
        </p:txBody>
      </p:sp>
      <p:pic>
        <p:nvPicPr>
          <p:cNvPr id="7" name="Picture 6" descr="Untitled-111.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3"/>
          <p:cNvSpPr txBox="1">
            <a:spLocks/>
          </p:cNvSpPr>
          <p:nvPr userDrawn="1"/>
        </p:nvSpPr>
        <p:spPr>
          <a:xfrm>
            <a:off x="1129126" y="6414941"/>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58A9A1-AD27-404B-B7B4-AB789211A481}" type="datetime1">
              <a:rPr lang="en-US" smtClean="0">
                <a:solidFill>
                  <a:srgbClr val="D9D9D9"/>
                </a:solidFill>
              </a:rPr>
              <a:pPr/>
              <a:t>10/8/2019</a:t>
            </a:fld>
            <a:endParaRPr lang="en-US" dirty="0">
              <a:solidFill>
                <a:srgbClr val="D9D9D9"/>
              </a:solidFill>
            </a:endParaRPr>
          </a:p>
        </p:txBody>
      </p:sp>
      <p:sp>
        <p:nvSpPr>
          <p:cNvPr id="9" name="Slide Number Placeholder 5"/>
          <p:cNvSpPr txBox="1">
            <a:spLocks/>
          </p:cNvSpPr>
          <p:nvPr userDrawn="1"/>
        </p:nvSpPr>
        <p:spPr>
          <a:xfrm>
            <a:off x="6691184" y="641494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5D6161-A8FA-3A48-9886-DB73F6AF8664}" type="slidenum">
              <a:rPr lang="en-US" smtClean="0">
                <a:solidFill>
                  <a:srgbClr val="D9D9D9"/>
                </a:solidFill>
              </a:rPr>
              <a:pPr/>
              <a:t>‹#›</a:t>
            </a:fld>
            <a:endParaRPr lang="en-US" dirty="0">
              <a:solidFill>
                <a:srgbClr val="D9D9D9"/>
              </a:solidFill>
            </a:endParaRPr>
          </a:p>
        </p:txBody>
      </p:sp>
    </p:spTree>
    <p:extLst>
      <p:ext uri="{BB962C8B-B14F-4D97-AF65-F5344CB8AC3E}">
        <p14:creationId xmlns:p14="http://schemas.microsoft.com/office/powerpoint/2010/main" val="412302481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C1CD2-FB22-454A-9C9F-F254F9A596CE}" type="datetimeFigureOut">
              <a:rPr lang="en-US" smtClean="0"/>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0E227-AF05-3A46-A4BF-B6444AEEEB96}" type="slidenum">
              <a:rPr lang="en-US" smtClean="0"/>
              <a:t>‹#›</a:t>
            </a:fld>
            <a:endParaRPr lang="en-US"/>
          </a:p>
        </p:txBody>
      </p:sp>
      <p:pic>
        <p:nvPicPr>
          <p:cNvPr id="7" name="Picture 6" descr="Untitled-11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3"/>
          <p:cNvSpPr txBox="1">
            <a:spLocks/>
          </p:cNvSpPr>
          <p:nvPr userDrawn="1"/>
        </p:nvSpPr>
        <p:spPr>
          <a:xfrm>
            <a:off x="1129126" y="6414941"/>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58A9A1-AD27-404B-B7B4-AB789211A481}" type="datetime1">
              <a:rPr lang="en-US" smtClean="0">
                <a:solidFill>
                  <a:srgbClr val="D9D9D9"/>
                </a:solidFill>
              </a:rPr>
              <a:pPr/>
              <a:t>10/8/2019</a:t>
            </a:fld>
            <a:endParaRPr lang="en-US" dirty="0">
              <a:solidFill>
                <a:srgbClr val="D9D9D9"/>
              </a:solidFill>
            </a:endParaRPr>
          </a:p>
        </p:txBody>
      </p:sp>
      <p:sp>
        <p:nvSpPr>
          <p:cNvPr id="9" name="Slide Number Placeholder 5"/>
          <p:cNvSpPr txBox="1">
            <a:spLocks/>
          </p:cNvSpPr>
          <p:nvPr userDrawn="1"/>
        </p:nvSpPr>
        <p:spPr>
          <a:xfrm>
            <a:off x="6691184" y="641494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5D6161-A8FA-3A48-9886-DB73F6AF8664}" type="slidenum">
              <a:rPr lang="en-US" smtClean="0">
                <a:solidFill>
                  <a:srgbClr val="D9D9D9"/>
                </a:solidFill>
              </a:rPr>
              <a:pPr/>
              <a:t>‹#›</a:t>
            </a:fld>
            <a:endParaRPr lang="en-US" dirty="0">
              <a:solidFill>
                <a:srgbClr val="D9D9D9"/>
              </a:solidFill>
            </a:endParaRPr>
          </a:p>
        </p:txBody>
      </p:sp>
    </p:spTree>
    <p:extLst>
      <p:ext uri="{BB962C8B-B14F-4D97-AF65-F5344CB8AC3E}">
        <p14:creationId xmlns:p14="http://schemas.microsoft.com/office/powerpoint/2010/main" val="2834220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sg.edu/records_management/schedul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sg.edu/records_management/schedul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of Assessment Records</a:t>
            </a:r>
            <a:br>
              <a:rPr lang="en-US" dirty="0" smtClean="0"/>
            </a:br>
            <a:r>
              <a:rPr lang="en-US" dirty="0" smtClean="0"/>
              <a:t>Fall 2019</a:t>
            </a:r>
            <a:endParaRPr lang="en-US" dirty="0"/>
          </a:p>
        </p:txBody>
      </p:sp>
      <p:sp>
        <p:nvSpPr>
          <p:cNvPr id="3" name="Text Placeholder 2"/>
          <p:cNvSpPr>
            <a:spLocks noGrp="1"/>
          </p:cNvSpPr>
          <p:nvPr>
            <p:ph type="body" sz="quarter" idx="10"/>
          </p:nvPr>
        </p:nvSpPr>
        <p:spPr/>
        <p:txBody>
          <a:bodyPr/>
          <a:lstStyle/>
          <a:p>
            <a:r>
              <a:rPr lang="en-US" dirty="0" smtClean="0"/>
              <a:t>Amanda Thomas and Tara Pearson – Institutional Effectiveness and Assessment</a:t>
            </a:r>
            <a:endParaRPr lang="en-US" dirty="0"/>
          </a:p>
        </p:txBody>
      </p:sp>
    </p:spTree>
    <p:extLst>
      <p:ext uri="{BB962C8B-B14F-4D97-AF65-F5344CB8AC3E}">
        <p14:creationId xmlns:p14="http://schemas.microsoft.com/office/powerpoint/2010/main" val="3769644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Accreditation Records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3468"/>
            <a:ext cx="3757084" cy="16120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229" y="2800714"/>
            <a:ext cx="1895514" cy="26572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247" y="3020769"/>
            <a:ext cx="6286500" cy="12382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4101" y="1428251"/>
            <a:ext cx="2649894" cy="117773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337" y="4487034"/>
            <a:ext cx="1905000" cy="1428750"/>
          </a:xfrm>
          <a:prstGeom prst="rect">
            <a:avLst/>
          </a:prstGeom>
        </p:spPr>
      </p:pic>
    </p:spTree>
    <p:extLst>
      <p:ext uri="{BB962C8B-B14F-4D97-AF65-F5344CB8AC3E}">
        <p14:creationId xmlns:p14="http://schemas.microsoft.com/office/powerpoint/2010/main" val="4103218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17638"/>
            <a:ext cx="9144000" cy="4291275"/>
          </a:xfrm>
        </p:spPr>
        <p:txBody>
          <a:bodyPr>
            <a:normAutofit/>
          </a:bodyPr>
          <a:lstStyle/>
          <a:p>
            <a:pPr marL="0" indent="0">
              <a:buNone/>
            </a:pPr>
            <a:r>
              <a:rPr lang="en-US" dirty="0" smtClean="0"/>
              <a:t>All Departments / Units with specialized accreditation</a:t>
            </a:r>
          </a:p>
          <a:p>
            <a:pPr marL="0" indent="0">
              <a:buNone/>
            </a:pPr>
            <a:endParaRPr lang="en-US" dirty="0" smtClean="0"/>
          </a:p>
          <a:p>
            <a:r>
              <a:rPr lang="en-US" dirty="0" smtClean="0"/>
              <a:t>PERMANENT Office of Record for:</a:t>
            </a:r>
          </a:p>
          <a:p>
            <a:pPr lvl="1"/>
            <a:r>
              <a:rPr lang="en-US" dirty="0"/>
              <a:t>Self-evaluation </a:t>
            </a:r>
            <a:r>
              <a:rPr lang="en-US" dirty="0" smtClean="0"/>
              <a:t>reports</a:t>
            </a:r>
          </a:p>
          <a:p>
            <a:pPr lvl="1"/>
            <a:r>
              <a:rPr lang="en-US" dirty="0" smtClean="0"/>
              <a:t>Final </a:t>
            </a:r>
            <a:r>
              <a:rPr lang="en-US" dirty="0"/>
              <a:t>accreditation </a:t>
            </a:r>
            <a:r>
              <a:rPr lang="en-US" dirty="0" smtClean="0"/>
              <a:t>reports</a:t>
            </a:r>
          </a:p>
          <a:p>
            <a:pPr lvl="1"/>
            <a:r>
              <a:rPr lang="en-US" dirty="0" smtClean="0"/>
              <a:t>Accreditation </a:t>
            </a:r>
            <a:r>
              <a:rPr lang="en-US" dirty="0"/>
              <a:t>organization evaluation </a:t>
            </a:r>
            <a:r>
              <a:rPr lang="en-US" dirty="0" smtClean="0"/>
              <a:t>reports</a:t>
            </a:r>
          </a:p>
        </p:txBody>
      </p:sp>
      <p:sp>
        <p:nvSpPr>
          <p:cNvPr id="3" name="Title 2"/>
          <p:cNvSpPr>
            <a:spLocks noGrp="1"/>
          </p:cNvSpPr>
          <p:nvPr>
            <p:ph type="title"/>
          </p:nvPr>
        </p:nvSpPr>
        <p:spPr/>
        <p:txBody>
          <a:bodyPr/>
          <a:lstStyle/>
          <a:p>
            <a:r>
              <a:rPr lang="en-US" dirty="0" smtClean="0"/>
              <a:t>Specialized Accreditation Records</a:t>
            </a:r>
            <a:endParaRPr lang="en-US" dirty="0"/>
          </a:p>
        </p:txBody>
      </p:sp>
    </p:spTree>
    <p:extLst>
      <p:ext uri="{BB962C8B-B14F-4D97-AF65-F5344CB8AC3E}">
        <p14:creationId xmlns:p14="http://schemas.microsoft.com/office/powerpoint/2010/main" val="340978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7005"/>
            <a:ext cx="9069355" cy="4441371"/>
          </a:xfrm>
        </p:spPr>
        <p:txBody>
          <a:bodyPr>
            <a:normAutofit lnSpcReduction="10000"/>
          </a:bodyPr>
          <a:lstStyle/>
          <a:p>
            <a:pPr marL="0" indent="0">
              <a:buNone/>
            </a:pPr>
            <a:r>
              <a:rPr lang="en-US" dirty="0"/>
              <a:t>All </a:t>
            </a:r>
            <a:r>
              <a:rPr lang="en-US" dirty="0" smtClean="0"/>
              <a:t>Departments / Units </a:t>
            </a:r>
            <a:r>
              <a:rPr lang="en-US" dirty="0"/>
              <a:t>with specialized accreditation</a:t>
            </a:r>
          </a:p>
          <a:p>
            <a:r>
              <a:rPr lang="en-US" dirty="0" smtClean="0"/>
              <a:t>Office of Record for:</a:t>
            </a:r>
          </a:p>
          <a:p>
            <a:pPr lvl="1"/>
            <a:r>
              <a:rPr lang="en-US" dirty="0" smtClean="0"/>
              <a:t>Supporting Evidence</a:t>
            </a:r>
          </a:p>
          <a:p>
            <a:pPr lvl="2"/>
            <a:r>
              <a:rPr lang="en-US" dirty="0" smtClean="0">
                <a:solidFill>
                  <a:srgbClr val="FF0000"/>
                </a:solidFill>
              </a:rPr>
              <a:t>Raw and summarized data</a:t>
            </a:r>
          </a:p>
          <a:p>
            <a:pPr lvl="2"/>
            <a:r>
              <a:rPr lang="en-US" dirty="0" smtClean="0">
                <a:solidFill>
                  <a:srgbClr val="FF0000"/>
                </a:solidFill>
              </a:rPr>
              <a:t>Survey instrument and summary results</a:t>
            </a:r>
          </a:p>
          <a:p>
            <a:pPr lvl="2"/>
            <a:r>
              <a:rPr lang="en-US" dirty="0" smtClean="0">
                <a:solidFill>
                  <a:srgbClr val="FF0000"/>
                </a:solidFill>
              </a:rPr>
              <a:t>Engage West </a:t>
            </a:r>
            <a:r>
              <a:rPr lang="en-US" dirty="0" smtClean="0">
                <a:solidFill>
                  <a:srgbClr val="FF0000"/>
                </a:solidFill>
              </a:rPr>
              <a:t>Action Plans</a:t>
            </a:r>
            <a:endParaRPr lang="en-US" dirty="0" smtClean="0">
              <a:solidFill>
                <a:srgbClr val="FF0000"/>
              </a:solidFill>
            </a:endParaRPr>
          </a:p>
          <a:p>
            <a:pPr lvl="2"/>
            <a:r>
              <a:rPr lang="en-US" dirty="0" smtClean="0">
                <a:solidFill>
                  <a:srgbClr val="FF0000"/>
                </a:solidFill>
              </a:rPr>
              <a:t>Self-evaluation / Audit findings</a:t>
            </a:r>
          </a:p>
          <a:p>
            <a:r>
              <a:rPr lang="en-US" dirty="0" smtClean="0">
                <a:solidFill>
                  <a:srgbClr val="FF0000"/>
                </a:solidFill>
              </a:rPr>
              <a:t>Keep </a:t>
            </a:r>
            <a:r>
              <a:rPr lang="en-US" dirty="0" smtClean="0">
                <a:solidFill>
                  <a:srgbClr val="FF0000"/>
                </a:solidFill>
              </a:rPr>
              <a:t>for 2 accreditation cycles</a:t>
            </a:r>
            <a:endParaRPr lang="en-US" sz="2000" u="sng" dirty="0">
              <a:solidFill>
                <a:srgbClr val="FF0000"/>
              </a:solidFill>
            </a:endParaRPr>
          </a:p>
          <a:p>
            <a:endParaRPr lang="en-US" dirty="0" smtClean="0">
              <a:solidFill>
                <a:srgbClr val="FF0000"/>
              </a:solidFill>
            </a:endParaRPr>
          </a:p>
        </p:txBody>
      </p:sp>
      <p:sp>
        <p:nvSpPr>
          <p:cNvPr id="3" name="Title 2"/>
          <p:cNvSpPr>
            <a:spLocks noGrp="1"/>
          </p:cNvSpPr>
          <p:nvPr>
            <p:ph type="title"/>
          </p:nvPr>
        </p:nvSpPr>
        <p:spPr/>
        <p:txBody>
          <a:bodyPr>
            <a:normAutofit/>
          </a:bodyPr>
          <a:lstStyle/>
          <a:p>
            <a:r>
              <a:rPr lang="en-US" dirty="0" smtClean="0"/>
              <a:t>Specialized </a:t>
            </a:r>
            <a:r>
              <a:rPr lang="en-US" dirty="0"/>
              <a:t>Accreditation </a:t>
            </a:r>
            <a:r>
              <a:rPr lang="en-US" dirty="0" smtClean="0"/>
              <a:t>Records</a:t>
            </a:r>
            <a:endParaRPr lang="en-US" dirty="0"/>
          </a:p>
        </p:txBody>
      </p:sp>
    </p:spTree>
    <p:extLst>
      <p:ext uri="{BB962C8B-B14F-4D97-AF65-F5344CB8AC3E}">
        <p14:creationId xmlns:p14="http://schemas.microsoft.com/office/powerpoint/2010/main" val="19508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7" y="1888834"/>
            <a:ext cx="8229600" cy="1143000"/>
          </a:xfrm>
        </p:spPr>
        <p:txBody>
          <a:bodyPr/>
          <a:lstStyle/>
          <a:p>
            <a:r>
              <a:rPr lang="en-US" dirty="0" smtClean="0"/>
              <a:t>Do I have to keep </a:t>
            </a:r>
            <a:r>
              <a:rPr lang="en-US" u="sng" dirty="0" smtClean="0"/>
              <a:t>ALL</a:t>
            </a:r>
            <a:r>
              <a:rPr lang="en-US" dirty="0" smtClean="0"/>
              <a:t> of it?</a:t>
            </a:r>
            <a:endParaRPr lang="en-US" dirty="0"/>
          </a:p>
        </p:txBody>
      </p:sp>
      <p:sp>
        <p:nvSpPr>
          <p:cNvPr id="3" name="TextBox 2"/>
          <p:cNvSpPr txBox="1"/>
          <p:nvPr/>
        </p:nvSpPr>
        <p:spPr>
          <a:xfrm>
            <a:off x="2519266" y="3031834"/>
            <a:ext cx="4292082" cy="523220"/>
          </a:xfrm>
          <a:prstGeom prst="rect">
            <a:avLst/>
          </a:prstGeom>
          <a:noFill/>
        </p:spPr>
        <p:txBody>
          <a:bodyPr wrap="square" rtlCol="0">
            <a:spAutoFit/>
          </a:bodyPr>
          <a:lstStyle/>
          <a:p>
            <a:r>
              <a:rPr lang="en-US" sz="2800" dirty="0" smtClean="0"/>
              <a:t>…it depends</a:t>
            </a:r>
            <a:endParaRPr lang="en-US" sz="2800" dirty="0"/>
          </a:p>
        </p:txBody>
      </p:sp>
    </p:spTree>
    <p:extLst>
      <p:ext uri="{BB962C8B-B14F-4D97-AF65-F5344CB8AC3E}">
        <p14:creationId xmlns:p14="http://schemas.microsoft.com/office/powerpoint/2010/main" val="246189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data do you have?</a:t>
            </a:r>
            <a:endParaRPr lang="en-US" dirty="0"/>
          </a:p>
        </p:txBody>
      </p:sp>
      <p:sp>
        <p:nvSpPr>
          <p:cNvPr id="3" name="Text Placeholder 2"/>
          <p:cNvSpPr>
            <a:spLocks noGrp="1"/>
          </p:cNvSpPr>
          <p:nvPr>
            <p:ph type="body" idx="1"/>
          </p:nvPr>
        </p:nvSpPr>
        <p:spPr/>
        <p:txBody>
          <a:bodyPr/>
          <a:lstStyle/>
          <a:p>
            <a:r>
              <a:rPr lang="en-US" dirty="0" smtClean="0"/>
              <a:t>Paper</a:t>
            </a:r>
            <a:endParaRPr lang="en-US" dirty="0"/>
          </a:p>
        </p:txBody>
      </p:sp>
      <p:sp>
        <p:nvSpPr>
          <p:cNvPr id="4" name="Content Placeholder 3"/>
          <p:cNvSpPr>
            <a:spLocks noGrp="1"/>
          </p:cNvSpPr>
          <p:nvPr>
            <p:ph sz="half" idx="2"/>
          </p:nvPr>
        </p:nvSpPr>
        <p:spPr/>
        <p:txBody>
          <a:bodyPr>
            <a:normAutofit/>
          </a:bodyPr>
          <a:lstStyle/>
          <a:p>
            <a:r>
              <a:rPr lang="en-US" dirty="0" smtClean="0"/>
              <a:t>Evaluations</a:t>
            </a:r>
          </a:p>
          <a:p>
            <a:r>
              <a:rPr lang="en-US" dirty="0" smtClean="0"/>
              <a:t>Surveys / Questionnaires</a:t>
            </a:r>
          </a:p>
          <a:p>
            <a:r>
              <a:rPr lang="en-US" dirty="0" smtClean="0"/>
              <a:t>Sign-in sheets</a:t>
            </a:r>
          </a:p>
          <a:p>
            <a:r>
              <a:rPr lang="en-US" dirty="0" smtClean="0"/>
              <a:t>Forms – </a:t>
            </a:r>
            <a:r>
              <a:rPr lang="en-US" i="1" dirty="0" smtClean="0"/>
              <a:t>i.e. residence life room check</a:t>
            </a:r>
          </a:p>
          <a:p>
            <a:r>
              <a:rPr lang="en-US" dirty="0" smtClean="0"/>
              <a:t>Reports</a:t>
            </a:r>
          </a:p>
          <a:p>
            <a:r>
              <a:rPr lang="en-US" dirty="0" smtClean="0"/>
              <a:t>Exams / Essays</a:t>
            </a:r>
          </a:p>
          <a:p>
            <a:r>
              <a:rPr lang="en-US" dirty="0" smtClean="0"/>
              <a:t>Blue Books</a:t>
            </a:r>
          </a:p>
          <a:p>
            <a:endParaRPr lang="en-US" dirty="0" smtClean="0"/>
          </a:p>
          <a:p>
            <a:endParaRPr lang="en-US" dirty="0" smtClean="0"/>
          </a:p>
        </p:txBody>
      </p:sp>
      <p:sp>
        <p:nvSpPr>
          <p:cNvPr id="5" name="Text Placeholder 4"/>
          <p:cNvSpPr>
            <a:spLocks noGrp="1"/>
          </p:cNvSpPr>
          <p:nvPr>
            <p:ph type="body" sz="quarter" idx="3"/>
          </p:nvPr>
        </p:nvSpPr>
        <p:spPr/>
        <p:txBody>
          <a:bodyPr/>
          <a:lstStyle/>
          <a:p>
            <a:r>
              <a:rPr lang="en-US" dirty="0" smtClean="0"/>
              <a:t>Electronic</a:t>
            </a:r>
            <a:endParaRPr lang="en-US" dirty="0"/>
          </a:p>
        </p:txBody>
      </p:sp>
      <p:sp>
        <p:nvSpPr>
          <p:cNvPr id="6" name="Content Placeholder 5"/>
          <p:cNvSpPr>
            <a:spLocks noGrp="1"/>
          </p:cNvSpPr>
          <p:nvPr>
            <p:ph sz="quarter" idx="4"/>
          </p:nvPr>
        </p:nvSpPr>
        <p:spPr/>
        <p:txBody>
          <a:bodyPr/>
          <a:lstStyle/>
          <a:p>
            <a:r>
              <a:rPr lang="en-US" dirty="0" err="1" smtClean="0"/>
              <a:t>Qualtrics</a:t>
            </a:r>
            <a:r>
              <a:rPr lang="en-US" dirty="0" smtClean="0"/>
              <a:t> survey results</a:t>
            </a:r>
          </a:p>
          <a:p>
            <a:r>
              <a:rPr lang="en-US" dirty="0" smtClean="0"/>
              <a:t>Spreadsheets</a:t>
            </a:r>
          </a:p>
          <a:p>
            <a:r>
              <a:rPr lang="en-US" dirty="0" smtClean="0"/>
              <a:t>Reports – </a:t>
            </a:r>
            <a:r>
              <a:rPr lang="en-US" i="1" dirty="0" smtClean="0"/>
              <a:t>i.e. audits, external reports, ARGOS reports</a:t>
            </a:r>
            <a:endParaRPr lang="en-US" dirty="0" smtClean="0"/>
          </a:p>
          <a:p>
            <a:r>
              <a:rPr lang="en-US" dirty="0" smtClean="0"/>
              <a:t>Counts</a:t>
            </a:r>
          </a:p>
          <a:p>
            <a:r>
              <a:rPr lang="en-US" dirty="0" smtClean="0"/>
              <a:t>Engage West! Results</a:t>
            </a:r>
          </a:p>
          <a:p>
            <a:r>
              <a:rPr lang="en-US" dirty="0" smtClean="0"/>
              <a:t>Exams / Essays</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669604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45889527"/>
              </p:ext>
            </p:extLst>
          </p:nvPr>
        </p:nvGraphicFramePr>
        <p:xfrm>
          <a:off x="130629" y="1469571"/>
          <a:ext cx="8556171" cy="4576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82422"/>
            <a:ext cx="8229600" cy="1143000"/>
          </a:xfrm>
        </p:spPr>
        <p:txBody>
          <a:bodyPr>
            <a:normAutofit fontScale="90000"/>
          </a:bodyPr>
          <a:lstStyle/>
          <a:p>
            <a:pPr algn="ctr"/>
            <a:r>
              <a:rPr lang="en-US" dirty="0" smtClean="0"/>
              <a:t>To sample or Not to sample:</a:t>
            </a:r>
            <a:r>
              <a:rPr lang="en-US" dirty="0"/>
              <a:t/>
            </a:r>
            <a:br>
              <a:rPr lang="en-US" dirty="0"/>
            </a:br>
            <a:r>
              <a:rPr lang="en-US" dirty="0"/>
              <a:t>20/20 Rule</a:t>
            </a:r>
          </a:p>
        </p:txBody>
      </p:sp>
      <p:sp>
        <p:nvSpPr>
          <p:cNvPr id="6" name="TextBox 5"/>
          <p:cNvSpPr txBox="1"/>
          <p:nvPr/>
        </p:nvSpPr>
        <p:spPr>
          <a:xfrm>
            <a:off x="4343399" y="2826395"/>
            <a:ext cx="867747" cy="369332"/>
          </a:xfrm>
          <a:prstGeom prst="rect">
            <a:avLst/>
          </a:prstGeom>
          <a:noFill/>
        </p:spPr>
        <p:txBody>
          <a:bodyPr wrap="square" rtlCol="0">
            <a:spAutoFit/>
          </a:bodyPr>
          <a:lstStyle/>
          <a:p>
            <a:r>
              <a:rPr lang="en-US" dirty="0" smtClean="0"/>
              <a:t>Paper</a:t>
            </a:r>
            <a:endParaRPr lang="en-US" dirty="0"/>
          </a:p>
        </p:txBody>
      </p:sp>
      <p:sp>
        <p:nvSpPr>
          <p:cNvPr id="7" name="TextBox 6"/>
          <p:cNvSpPr txBox="1"/>
          <p:nvPr/>
        </p:nvSpPr>
        <p:spPr>
          <a:xfrm>
            <a:off x="5309118" y="2826395"/>
            <a:ext cx="1240971" cy="369332"/>
          </a:xfrm>
          <a:prstGeom prst="rect">
            <a:avLst/>
          </a:prstGeom>
          <a:noFill/>
        </p:spPr>
        <p:txBody>
          <a:bodyPr wrap="square" rtlCol="0">
            <a:spAutoFit/>
          </a:bodyPr>
          <a:lstStyle/>
          <a:p>
            <a:r>
              <a:rPr lang="en-US" dirty="0" smtClean="0"/>
              <a:t>Electronic</a:t>
            </a:r>
            <a:endParaRPr lang="en-US" dirty="0"/>
          </a:p>
        </p:txBody>
      </p:sp>
      <p:sp>
        <p:nvSpPr>
          <p:cNvPr id="8" name="TextBox 7"/>
          <p:cNvSpPr txBox="1"/>
          <p:nvPr/>
        </p:nvSpPr>
        <p:spPr>
          <a:xfrm>
            <a:off x="2419737" y="3987983"/>
            <a:ext cx="867747" cy="369332"/>
          </a:xfrm>
          <a:prstGeom prst="rect">
            <a:avLst/>
          </a:prstGeom>
          <a:noFill/>
        </p:spPr>
        <p:txBody>
          <a:bodyPr wrap="square" rtlCol="0">
            <a:spAutoFit/>
          </a:bodyPr>
          <a:lstStyle/>
          <a:p>
            <a:r>
              <a:rPr lang="en-US" dirty="0" smtClean="0"/>
              <a:t>Yes</a:t>
            </a:r>
            <a:endParaRPr lang="en-US" dirty="0"/>
          </a:p>
        </p:txBody>
      </p:sp>
      <p:sp>
        <p:nvSpPr>
          <p:cNvPr id="9" name="TextBox 8"/>
          <p:cNvSpPr txBox="1"/>
          <p:nvPr/>
        </p:nvSpPr>
        <p:spPr>
          <a:xfrm>
            <a:off x="3573623" y="3989540"/>
            <a:ext cx="867747" cy="369332"/>
          </a:xfrm>
          <a:prstGeom prst="rect">
            <a:avLst/>
          </a:prstGeom>
          <a:noFill/>
        </p:spPr>
        <p:txBody>
          <a:bodyPr wrap="square" rtlCol="0">
            <a:spAutoFit/>
          </a:bodyPr>
          <a:lstStyle/>
          <a:p>
            <a:r>
              <a:rPr lang="en-US" dirty="0" smtClean="0"/>
              <a:t>No</a:t>
            </a:r>
            <a:endParaRPr lang="en-US" dirty="0"/>
          </a:p>
        </p:txBody>
      </p:sp>
      <p:sp>
        <p:nvSpPr>
          <p:cNvPr id="2" name="TextBox 1"/>
          <p:cNvSpPr txBox="1"/>
          <p:nvPr/>
        </p:nvSpPr>
        <p:spPr>
          <a:xfrm>
            <a:off x="457200" y="5064803"/>
            <a:ext cx="5458409" cy="369332"/>
          </a:xfrm>
          <a:prstGeom prst="rect">
            <a:avLst/>
          </a:prstGeom>
          <a:noFill/>
        </p:spPr>
        <p:txBody>
          <a:bodyPr wrap="square" rtlCol="0">
            <a:spAutoFit/>
          </a:bodyPr>
          <a:lstStyle/>
          <a:p>
            <a:r>
              <a:rPr lang="en-US" dirty="0" smtClean="0">
                <a:solidFill>
                  <a:srgbClr val="FF0000"/>
                </a:solidFill>
              </a:rPr>
              <a:t>Sample should be representative of the data.</a:t>
            </a:r>
            <a:endParaRPr lang="en-US" dirty="0">
              <a:solidFill>
                <a:srgbClr val="FF0000"/>
              </a:solidFill>
            </a:endParaRPr>
          </a:p>
        </p:txBody>
      </p:sp>
    </p:spTree>
    <p:extLst>
      <p:ext uri="{BB962C8B-B14F-4D97-AF65-F5344CB8AC3E}">
        <p14:creationId xmlns:p14="http://schemas.microsoft.com/office/powerpoint/2010/main" val="3624264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dirty="0" smtClean="0">
                <a:solidFill>
                  <a:srgbClr val="FF0000"/>
                </a:solidFill>
              </a:rPr>
              <a:t>For Assessment…</a:t>
            </a:r>
          </a:p>
          <a:p>
            <a:r>
              <a:rPr lang="en-US" dirty="0" smtClean="0"/>
              <a:t>4 course sections with 25 students each</a:t>
            </a:r>
          </a:p>
          <a:p>
            <a:pPr lvl="1"/>
            <a:r>
              <a:rPr lang="en-US" dirty="0" smtClean="0"/>
              <a:t>=100 total essays</a:t>
            </a:r>
          </a:p>
          <a:p>
            <a:r>
              <a:rPr lang="en-US" dirty="0" smtClean="0"/>
              <a:t>100 essays scored to provide aggregate data point for annual assessment report.</a:t>
            </a:r>
          </a:p>
          <a:p>
            <a:pPr marL="0" indent="0">
              <a:buNone/>
            </a:pPr>
            <a:r>
              <a:rPr lang="en-US" dirty="0" smtClean="0">
                <a:solidFill>
                  <a:srgbClr val="FF0000"/>
                </a:solidFill>
              </a:rPr>
              <a:t>For Records </a:t>
            </a:r>
            <a:r>
              <a:rPr lang="en-US" dirty="0">
                <a:solidFill>
                  <a:srgbClr val="FF0000"/>
                </a:solidFill>
              </a:rPr>
              <a:t>R</a:t>
            </a:r>
            <a:r>
              <a:rPr lang="en-US" dirty="0" smtClean="0">
                <a:solidFill>
                  <a:srgbClr val="FF0000"/>
                </a:solidFill>
              </a:rPr>
              <a:t>etention…</a:t>
            </a:r>
          </a:p>
          <a:p>
            <a:r>
              <a:rPr lang="en-US" dirty="0" smtClean="0"/>
              <a:t>20% of 100 essays retained for record of the assessment data. </a:t>
            </a:r>
          </a:p>
          <a:p>
            <a:pPr lvl="1"/>
            <a:r>
              <a:rPr lang="en-US" dirty="0" smtClean="0"/>
              <a:t>= 20 total essays</a:t>
            </a:r>
          </a:p>
          <a:p>
            <a:pPr lvl="2"/>
            <a:r>
              <a:rPr lang="en-US" dirty="0" smtClean="0"/>
              <a:t>5 essays from each course section</a:t>
            </a:r>
          </a:p>
          <a:p>
            <a:pPr lvl="3"/>
            <a:r>
              <a:rPr lang="en-US" dirty="0" smtClean="0"/>
              <a:t>Examples of an “A”, “B”, “C”, “D”, “F” essay</a:t>
            </a:r>
            <a:endParaRPr lang="en-US" dirty="0"/>
          </a:p>
        </p:txBody>
      </p:sp>
      <p:sp>
        <p:nvSpPr>
          <p:cNvPr id="3" name="Title 2"/>
          <p:cNvSpPr>
            <a:spLocks noGrp="1"/>
          </p:cNvSpPr>
          <p:nvPr>
            <p:ph type="title"/>
          </p:nvPr>
        </p:nvSpPr>
        <p:spPr/>
        <p:txBody>
          <a:bodyPr>
            <a:normAutofit fontScale="90000"/>
          </a:bodyPr>
          <a:lstStyle/>
          <a:p>
            <a:r>
              <a:rPr lang="en-US" dirty="0" smtClean="0"/>
              <a:t>Sampling Example – Paper Essays</a:t>
            </a:r>
            <a:endParaRPr lang="en-US" dirty="0"/>
          </a:p>
        </p:txBody>
      </p:sp>
    </p:spTree>
    <p:extLst>
      <p:ext uri="{BB962C8B-B14F-4D97-AF65-F5344CB8AC3E}">
        <p14:creationId xmlns:p14="http://schemas.microsoft.com/office/powerpoint/2010/main" val="167175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solidFill>
                  <a:srgbClr val="FF0000"/>
                </a:solidFill>
              </a:rPr>
              <a:t>For Assessment…</a:t>
            </a:r>
          </a:p>
          <a:p>
            <a:r>
              <a:rPr lang="en-US" dirty="0" smtClean="0"/>
              <a:t>100 paper satisfaction surveys</a:t>
            </a:r>
          </a:p>
          <a:p>
            <a:r>
              <a:rPr lang="en-US" dirty="0" smtClean="0"/>
              <a:t>100 surveys reviewed to provide data point for annual assessment report.</a:t>
            </a:r>
          </a:p>
          <a:p>
            <a:pPr marL="0" indent="0">
              <a:buNone/>
            </a:pPr>
            <a:r>
              <a:rPr lang="en-US" dirty="0" smtClean="0">
                <a:solidFill>
                  <a:srgbClr val="FF0000"/>
                </a:solidFill>
              </a:rPr>
              <a:t>For Records </a:t>
            </a:r>
            <a:r>
              <a:rPr lang="en-US" dirty="0">
                <a:solidFill>
                  <a:srgbClr val="FF0000"/>
                </a:solidFill>
              </a:rPr>
              <a:t>R</a:t>
            </a:r>
            <a:r>
              <a:rPr lang="en-US" dirty="0" smtClean="0">
                <a:solidFill>
                  <a:srgbClr val="FF0000"/>
                </a:solidFill>
              </a:rPr>
              <a:t>etention…</a:t>
            </a:r>
          </a:p>
          <a:p>
            <a:r>
              <a:rPr lang="en-US" dirty="0" smtClean="0"/>
              <a:t>20% of 100 surveys retained for record of the assessment data. </a:t>
            </a:r>
          </a:p>
          <a:p>
            <a:pPr lvl="1"/>
            <a:r>
              <a:rPr lang="en-US" dirty="0" smtClean="0"/>
              <a:t>= 20 total surveys</a:t>
            </a:r>
          </a:p>
          <a:p>
            <a:pPr lvl="2"/>
            <a:r>
              <a:rPr lang="en-US" dirty="0" smtClean="0"/>
              <a:t>Representative of the responses</a:t>
            </a:r>
            <a:endParaRPr lang="en-US" dirty="0"/>
          </a:p>
        </p:txBody>
      </p:sp>
      <p:sp>
        <p:nvSpPr>
          <p:cNvPr id="3" name="Title 2"/>
          <p:cNvSpPr>
            <a:spLocks noGrp="1"/>
          </p:cNvSpPr>
          <p:nvPr>
            <p:ph type="title"/>
          </p:nvPr>
        </p:nvSpPr>
        <p:spPr/>
        <p:txBody>
          <a:bodyPr>
            <a:normAutofit fontScale="90000"/>
          </a:bodyPr>
          <a:lstStyle/>
          <a:p>
            <a:r>
              <a:rPr lang="en-US" dirty="0" smtClean="0"/>
              <a:t>Sampling Example – Paper Surveys</a:t>
            </a:r>
            <a:endParaRPr lang="en-US" dirty="0"/>
          </a:p>
        </p:txBody>
      </p:sp>
    </p:spTree>
    <p:extLst>
      <p:ext uri="{BB962C8B-B14F-4D97-AF65-F5344CB8AC3E}">
        <p14:creationId xmlns:p14="http://schemas.microsoft.com/office/powerpoint/2010/main" val="324985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45" y="1888834"/>
            <a:ext cx="8229600" cy="1143000"/>
          </a:xfrm>
        </p:spPr>
        <p:txBody>
          <a:bodyPr/>
          <a:lstStyle/>
          <a:p>
            <a:r>
              <a:rPr lang="en-US" dirty="0" smtClean="0"/>
              <a:t>How do we store everything?</a:t>
            </a:r>
            <a:endParaRPr lang="en-US" dirty="0"/>
          </a:p>
        </p:txBody>
      </p:sp>
    </p:spTree>
    <p:extLst>
      <p:ext uri="{BB962C8B-B14F-4D97-AF65-F5344CB8AC3E}">
        <p14:creationId xmlns:p14="http://schemas.microsoft.com/office/powerpoint/2010/main" val="1561382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6442"/>
            <a:ext cx="8229600" cy="4108713"/>
          </a:xfrm>
        </p:spPr>
        <p:txBody>
          <a:bodyPr/>
          <a:lstStyle/>
          <a:p>
            <a:r>
              <a:rPr lang="en-US" dirty="0" smtClean="0"/>
              <a:t>After records are organized in a searchable and retrievable manner, ALL accreditation evidence and supporting documentation must be deposited with the Department / Unit head.</a:t>
            </a:r>
          </a:p>
          <a:p>
            <a:r>
              <a:rPr lang="en-US" dirty="0" smtClean="0"/>
              <a:t>The Department / Unit head must maintain the records over the course of the retention period. </a:t>
            </a:r>
            <a:endParaRPr lang="en-US" dirty="0"/>
          </a:p>
        </p:txBody>
      </p:sp>
      <p:cxnSp>
        <p:nvCxnSpPr>
          <p:cNvPr id="5" name="Straight Connector 4"/>
          <p:cNvCxnSpPr/>
          <p:nvPr/>
        </p:nvCxnSpPr>
        <p:spPr>
          <a:xfrm>
            <a:off x="961053" y="1987421"/>
            <a:ext cx="4665306"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01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4066"/>
            <a:ext cx="8229600" cy="1143000"/>
          </a:xfrm>
        </p:spPr>
        <p:txBody>
          <a:bodyPr/>
          <a:lstStyle/>
          <a:p>
            <a:r>
              <a:rPr lang="en-US" dirty="0" smtClean="0"/>
              <a:t>Where is this coming from?</a:t>
            </a:r>
            <a:endParaRPr lang="en-US" dirty="0"/>
          </a:p>
        </p:txBody>
      </p:sp>
    </p:spTree>
    <p:extLst>
      <p:ext uri="{BB962C8B-B14F-4D97-AF65-F5344CB8AC3E}">
        <p14:creationId xmlns:p14="http://schemas.microsoft.com/office/powerpoint/2010/main" val="2831916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Upon request, you should be able to easily retrieve specific records.</a:t>
            </a:r>
          </a:p>
          <a:p>
            <a:pPr lvl="1"/>
            <a:r>
              <a:rPr lang="en-US" dirty="0" smtClean="0"/>
              <a:t>Indexed and labeled to include but limited to, accrediting body, year, course number, course section, report title, etc.</a:t>
            </a:r>
            <a:endParaRPr lang="en-US" dirty="0"/>
          </a:p>
          <a:p>
            <a:endParaRPr lang="en-US" dirty="0" smtClean="0"/>
          </a:p>
          <a:p>
            <a:r>
              <a:rPr lang="en-US" dirty="0" smtClean="0"/>
              <a:t>BE ORGANIZED!</a:t>
            </a:r>
            <a:endParaRPr lang="en-US" dirty="0"/>
          </a:p>
        </p:txBody>
      </p:sp>
      <p:sp>
        <p:nvSpPr>
          <p:cNvPr id="3" name="Title 2"/>
          <p:cNvSpPr>
            <a:spLocks noGrp="1"/>
          </p:cNvSpPr>
          <p:nvPr>
            <p:ph type="title"/>
          </p:nvPr>
        </p:nvSpPr>
        <p:spPr/>
        <p:txBody>
          <a:bodyPr>
            <a:normAutofit fontScale="90000"/>
          </a:bodyPr>
          <a:lstStyle/>
          <a:p>
            <a:r>
              <a:rPr lang="en-US" dirty="0" smtClean="0"/>
              <a:t>What is searchable and retrievable?</a:t>
            </a:r>
            <a:endParaRPr lang="en-US" dirty="0"/>
          </a:p>
        </p:txBody>
      </p:sp>
    </p:spTree>
    <p:extLst>
      <p:ext uri="{BB962C8B-B14F-4D97-AF65-F5344CB8AC3E}">
        <p14:creationId xmlns:p14="http://schemas.microsoft.com/office/powerpoint/2010/main" val="3776760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9161"/>
            <a:ext cx="8229600" cy="4108713"/>
          </a:xfrm>
        </p:spPr>
        <p:txBody>
          <a:bodyPr/>
          <a:lstStyle/>
          <a:p>
            <a:r>
              <a:rPr lang="en-US" dirty="0"/>
              <a:t>After records are organized in a searchable and retrievable manner, ALL accreditation evidence and supporting documentation must be deposited with the Department / Unit head.</a:t>
            </a:r>
          </a:p>
          <a:p>
            <a:r>
              <a:rPr lang="en-US" dirty="0" smtClean="0"/>
              <a:t>The Department / Unit head must maintain the records over the course of the retention period. </a:t>
            </a:r>
            <a:endParaRPr lang="en-US" dirty="0"/>
          </a:p>
        </p:txBody>
      </p:sp>
      <p:cxnSp>
        <p:nvCxnSpPr>
          <p:cNvPr id="5" name="Straight Connector 4"/>
          <p:cNvCxnSpPr/>
          <p:nvPr/>
        </p:nvCxnSpPr>
        <p:spPr>
          <a:xfrm>
            <a:off x="914400" y="4877874"/>
            <a:ext cx="2733869"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797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SACSCOC Assessment = 20 years</a:t>
            </a:r>
          </a:p>
          <a:p>
            <a:r>
              <a:rPr lang="en-US" dirty="0" smtClean="0"/>
              <a:t>Specialized Accreditation Assessment = 2 accreditation cycles</a:t>
            </a:r>
          </a:p>
          <a:p>
            <a:endParaRPr lang="en-US" dirty="0" smtClean="0"/>
          </a:p>
          <a:p>
            <a:r>
              <a:rPr lang="en-US" dirty="0" smtClean="0"/>
              <a:t>Non-assessment related = </a:t>
            </a:r>
            <a:r>
              <a:rPr lang="en-US" i="1" dirty="0" smtClean="0"/>
              <a:t>*refer to USG retention schedules</a:t>
            </a:r>
          </a:p>
          <a:p>
            <a:pPr marL="0" indent="0">
              <a:buNone/>
            </a:pPr>
            <a:endParaRPr lang="en-US" dirty="0"/>
          </a:p>
        </p:txBody>
      </p:sp>
      <p:sp>
        <p:nvSpPr>
          <p:cNvPr id="3" name="Title 2"/>
          <p:cNvSpPr>
            <a:spLocks noGrp="1"/>
          </p:cNvSpPr>
          <p:nvPr>
            <p:ph type="title"/>
          </p:nvPr>
        </p:nvSpPr>
        <p:spPr/>
        <p:txBody>
          <a:bodyPr/>
          <a:lstStyle/>
          <a:p>
            <a:r>
              <a:rPr lang="en-US" dirty="0" smtClean="0"/>
              <a:t>What is the retention period?</a:t>
            </a:r>
            <a:endParaRPr lang="en-US" dirty="0"/>
          </a:p>
        </p:txBody>
      </p:sp>
      <p:sp>
        <p:nvSpPr>
          <p:cNvPr id="4" name="TextBox 3"/>
          <p:cNvSpPr txBox="1"/>
          <p:nvPr/>
        </p:nvSpPr>
        <p:spPr>
          <a:xfrm>
            <a:off x="905070" y="4917234"/>
            <a:ext cx="5728996" cy="382555"/>
          </a:xfrm>
          <a:prstGeom prst="rect">
            <a:avLst/>
          </a:prstGeom>
          <a:solidFill>
            <a:schemeClr val="bg2">
              <a:lumMod val="90000"/>
            </a:schemeClr>
          </a:solidFill>
        </p:spPr>
        <p:txBody>
          <a:bodyPr wrap="square" rtlCol="0">
            <a:spAutoFit/>
          </a:bodyPr>
          <a:lstStyle/>
          <a:p>
            <a:r>
              <a:rPr lang="en-US" dirty="0" smtClean="0">
                <a:solidFill>
                  <a:srgbClr val="FF0000"/>
                </a:solidFill>
                <a:hlinkClick r:id="rId3"/>
              </a:rPr>
              <a:t>https</a:t>
            </a:r>
            <a:r>
              <a:rPr lang="en-US" dirty="0">
                <a:solidFill>
                  <a:srgbClr val="FF0000"/>
                </a:solidFill>
                <a:hlinkClick r:id="rId3"/>
              </a:rPr>
              <a:t>://www.usg.edu/records_management/schedules</a:t>
            </a:r>
            <a:r>
              <a:rPr lang="en-US" dirty="0" smtClean="0">
                <a:solidFill>
                  <a:srgbClr val="FF0000"/>
                </a:solidFill>
                <a:hlinkClick r:id="rId3"/>
              </a:rPr>
              <a:t>/</a:t>
            </a:r>
            <a:r>
              <a:rPr lang="en-US" dirty="0" smtClean="0">
                <a:hlinkClick r:id="rId3"/>
              </a:rPr>
              <a:t> </a:t>
            </a:r>
            <a:endParaRPr lang="en-US" dirty="0"/>
          </a:p>
        </p:txBody>
      </p:sp>
    </p:spTree>
    <p:extLst>
      <p:ext uri="{BB962C8B-B14F-4D97-AF65-F5344CB8AC3E}">
        <p14:creationId xmlns:p14="http://schemas.microsoft.com/office/powerpoint/2010/main" val="919226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Recommendations</a:t>
            </a:r>
            <a:endParaRPr lang="en-US" dirty="0"/>
          </a:p>
        </p:txBody>
      </p:sp>
      <p:sp>
        <p:nvSpPr>
          <p:cNvPr id="3" name="Text Placeholder 2"/>
          <p:cNvSpPr>
            <a:spLocks noGrp="1"/>
          </p:cNvSpPr>
          <p:nvPr>
            <p:ph type="body" idx="1"/>
          </p:nvPr>
        </p:nvSpPr>
        <p:spPr/>
        <p:txBody>
          <a:bodyPr/>
          <a:lstStyle/>
          <a:p>
            <a:r>
              <a:rPr lang="en-US" dirty="0" smtClean="0"/>
              <a:t>Paper</a:t>
            </a:r>
            <a:endParaRPr lang="en-US" dirty="0"/>
          </a:p>
        </p:txBody>
      </p:sp>
      <p:sp>
        <p:nvSpPr>
          <p:cNvPr id="4" name="Content Placeholder 3"/>
          <p:cNvSpPr>
            <a:spLocks noGrp="1"/>
          </p:cNvSpPr>
          <p:nvPr>
            <p:ph sz="half" idx="2"/>
          </p:nvPr>
        </p:nvSpPr>
        <p:spPr/>
        <p:txBody>
          <a:bodyPr/>
          <a:lstStyle/>
          <a:p>
            <a:r>
              <a:rPr lang="en-US" dirty="0" smtClean="0"/>
              <a:t>Boxes – files and boxes must be clearly indexed and labeled</a:t>
            </a:r>
          </a:p>
          <a:p>
            <a:pPr lvl="1"/>
            <a:r>
              <a:rPr lang="en-US" dirty="0" smtClean="0"/>
              <a:t>*Do </a:t>
            </a:r>
            <a:r>
              <a:rPr lang="en-US" u="sng" dirty="0" smtClean="0"/>
              <a:t>NOT</a:t>
            </a:r>
            <a:r>
              <a:rPr lang="en-US" dirty="0" smtClean="0"/>
              <a:t> use Xerox paper boxes. Use letter size banker’s boxes.</a:t>
            </a:r>
            <a:endParaRPr lang="en-US" dirty="0"/>
          </a:p>
        </p:txBody>
      </p:sp>
      <p:sp>
        <p:nvSpPr>
          <p:cNvPr id="5" name="Text Placeholder 4"/>
          <p:cNvSpPr>
            <a:spLocks noGrp="1"/>
          </p:cNvSpPr>
          <p:nvPr>
            <p:ph type="body" sz="quarter" idx="3"/>
          </p:nvPr>
        </p:nvSpPr>
        <p:spPr/>
        <p:txBody>
          <a:bodyPr/>
          <a:lstStyle/>
          <a:p>
            <a:r>
              <a:rPr lang="en-US" dirty="0" smtClean="0"/>
              <a:t>Electronic</a:t>
            </a:r>
            <a:endParaRPr lang="en-US" dirty="0"/>
          </a:p>
        </p:txBody>
      </p:sp>
      <p:sp>
        <p:nvSpPr>
          <p:cNvPr id="6" name="Content Placeholder 5"/>
          <p:cNvSpPr>
            <a:spLocks noGrp="1"/>
          </p:cNvSpPr>
          <p:nvPr>
            <p:ph sz="quarter" idx="4"/>
          </p:nvPr>
        </p:nvSpPr>
        <p:spPr/>
        <p:txBody>
          <a:bodyPr/>
          <a:lstStyle/>
          <a:p>
            <a:r>
              <a:rPr lang="en-US" dirty="0" smtClean="0"/>
              <a:t>UWG Department shared drive (non-Google drive) with </a:t>
            </a:r>
            <a:r>
              <a:rPr lang="en-US" dirty="0" smtClean="0"/>
              <a:t>restricted </a:t>
            </a:r>
            <a:r>
              <a:rPr lang="en-US" dirty="0" smtClean="0"/>
              <a:t>access</a:t>
            </a:r>
            <a:endParaRPr lang="en-US" dirty="0"/>
          </a:p>
        </p:txBody>
      </p:sp>
    </p:spTree>
    <p:extLst>
      <p:ext uri="{BB962C8B-B14F-4D97-AF65-F5344CB8AC3E}">
        <p14:creationId xmlns:p14="http://schemas.microsoft.com/office/powerpoint/2010/main" val="339071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898165"/>
            <a:ext cx="8229600" cy="1143000"/>
          </a:xfrm>
        </p:spPr>
        <p:txBody>
          <a:bodyPr/>
          <a:lstStyle/>
          <a:p>
            <a:r>
              <a:rPr lang="en-US" dirty="0" smtClean="0"/>
              <a:t>Recap…</a:t>
            </a:r>
            <a:endParaRPr lang="en-US" dirty="0"/>
          </a:p>
        </p:txBody>
      </p:sp>
    </p:spTree>
    <p:extLst>
      <p:ext uri="{BB962C8B-B14F-4D97-AF65-F5344CB8AC3E}">
        <p14:creationId xmlns:p14="http://schemas.microsoft.com/office/powerpoint/2010/main" val="197481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SACSCOC Records</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Office of Institutional Effectiveness and Assessment</a:t>
            </a:r>
            <a:endParaRPr lang="en-US" dirty="0"/>
          </a:p>
        </p:txBody>
      </p:sp>
      <p:sp>
        <p:nvSpPr>
          <p:cNvPr id="4" name="Content Placeholder 3"/>
          <p:cNvSpPr>
            <a:spLocks noGrp="1"/>
          </p:cNvSpPr>
          <p:nvPr>
            <p:ph sz="half" idx="2"/>
          </p:nvPr>
        </p:nvSpPr>
        <p:spPr/>
        <p:txBody>
          <a:bodyPr/>
          <a:lstStyle/>
          <a:p>
            <a:r>
              <a:rPr lang="en-US" dirty="0"/>
              <a:t>Self-evaluation </a:t>
            </a:r>
            <a:r>
              <a:rPr lang="en-US" dirty="0" smtClean="0"/>
              <a:t>reports</a:t>
            </a:r>
          </a:p>
          <a:p>
            <a:r>
              <a:rPr lang="en-US" dirty="0" smtClean="0"/>
              <a:t>Final accreditation reports</a:t>
            </a:r>
          </a:p>
          <a:p>
            <a:r>
              <a:rPr lang="en-US" dirty="0" smtClean="0"/>
              <a:t>Accreditation </a:t>
            </a:r>
            <a:r>
              <a:rPr lang="en-US" dirty="0"/>
              <a:t>organization evaluation </a:t>
            </a:r>
            <a:r>
              <a:rPr lang="en-US" dirty="0" smtClean="0"/>
              <a:t>reports</a:t>
            </a:r>
          </a:p>
          <a:p>
            <a:pPr marL="0" indent="0">
              <a:buNone/>
            </a:pPr>
            <a:endParaRPr lang="en-US" dirty="0"/>
          </a:p>
          <a:p>
            <a:pPr marL="0" indent="0" algn="ctr">
              <a:buNone/>
            </a:pPr>
            <a:r>
              <a:rPr lang="en-US" b="1" dirty="0" smtClean="0">
                <a:solidFill>
                  <a:srgbClr val="C00000"/>
                </a:solidFill>
              </a:rPr>
              <a:t>PERMANENT</a:t>
            </a:r>
            <a:endParaRPr lang="en-US" b="1" dirty="0">
              <a:solidFill>
                <a:srgbClr val="C00000"/>
              </a:solidFill>
            </a:endParaRPr>
          </a:p>
        </p:txBody>
      </p:sp>
      <p:sp>
        <p:nvSpPr>
          <p:cNvPr id="5" name="Text Placeholder 4"/>
          <p:cNvSpPr>
            <a:spLocks noGrp="1"/>
          </p:cNvSpPr>
          <p:nvPr>
            <p:ph type="body" sz="quarter" idx="3"/>
          </p:nvPr>
        </p:nvSpPr>
        <p:spPr/>
        <p:txBody>
          <a:bodyPr/>
          <a:lstStyle/>
          <a:p>
            <a:r>
              <a:rPr lang="en-US" dirty="0" smtClean="0"/>
              <a:t>All units</a:t>
            </a:r>
            <a:endParaRPr lang="en-US" dirty="0"/>
          </a:p>
        </p:txBody>
      </p:sp>
      <p:sp>
        <p:nvSpPr>
          <p:cNvPr id="6" name="Content Placeholder 5"/>
          <p:cNvSpPr>
            <a:spLocks noGrp="1"/>
          </p:cNvSpPr>
          <p:nvPr>
            <p:ph sz="quarter" idx="4"/>
          </p:nvPr>
        </p:nvSpPr>
        <p:spPr/>
        <p:txBody>
          <a:bodyPr>
            <a:normAutofit/>
          </a:bodyPr>
          <a:lstStyle/>
          <a:p>
            <a:r>
              <a:rPr lang="en-US" dirty="0" smtClean="0"/>
              <a:t>Measurement Tools</a:t>
            </a:r>
          </a:p>
          <a:p>
            <a:r>
              <a:rPr lang="en-US" dirty="0" smtClean="0"/>
              <a:t>Data</a:t>
            </a:r>
            <a:endParaRPr lang="en-US" dirty="0"/>
          </a:p>
          <a:p>
            <a:endParaRPr lang="en-US" dirty="0" smtClean="0"/>
          </a:p>
          <a:p>
            <a:pPr marL="0" indent="0" algn="ctr">
              <a:buNone/>
            </a:pPr>
            <a:endParaRPr lang="en-US" b="1" dirty="0"/>
          </a:p>
          <a:p>
            <a:pPr marL="0" indent="0" algn="ctr">
              <a:buNone/>
            </a:pPr>
            <a:endParaRPr lang="en-US" b="1" dirty="0" smtClean="0"/>
          </a:p>
          <a:p>
            <a:pPr marL="0" indent="0" algn="ctr">
              <a:buNone/>
            </a:pPr>
            <a:r>
              <a:rPr lang="en-US" b="1" dirty="0" smtClean="0">
                <a:solidFill>
                  <a:srgbClr val="C00000"/>
                </a:solidFill>
              </a:rPr>
              <a:t>2 accreditation cycles </a:t>
            </a:r>
          </a:p>
          <a:p>
            <a:pPr marL="0" indent="0" algn="ctr">
              <a:buNone/>
            </a:pPr>
            <a:r>
              <a:rPr lang="en-US" i="1" dirty="0" smtClean="0"/>
              <a:t>(</a:t>
            </a:r>
            <a:r>
              <a:rPr lang="en-US" i="1" u="sng" dirty="0" smtClean="0"/>
              <a:t>1</a:t>
            </a:r>
            <a:r>
              <a:rPr lang="en-US" i="1" dirty="0" smtClean="0"/>
              <a:t> SACSCOC accreditation cycle is 10 years.)</a:t>
            </a:r>
            <a:endParaRPr lang="en-US" i="1" dirty="0"/>
          </a:p>
          <a:p>
            <a:endParaRPr lang="en-US" dirty="0"/>
          </a:p>
        </p:txBody>
      </p:sp>
    </p:spTree>
    <p:extLst>
      <p:ext uri="{BB962C8B-B14F-4D97-AF65-F5344CB8AC3E}">
        <p14:creationId xmlns:p14="http://schemas.microsoft.com/office/powerpoint/2010/main" val="1865518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Specialized Accreditation Records</a:t>
            </a:r>
          </a:p>
        </p:txBody>
      </p:sp>
      <p:sp>
        <p:nvSpPr>
          <p:cNvPr id="3" name="Text Placeholder 2"/>
          <p:cNvSpPr>
            <a:spLocks noGrp="1"/>
          </p:cNvSpPr>
          <p:nvPr>
            <p:ph type="body" idx="1"/>
          </p:nvPr>
        </p:nvSpPr>
        <p:spPr/>
        <p:txBody>
          <a:bodyPr>
            <a:normAutofit fontScale="85000" lnSpcReduction="20000"/>
          </a:bodyPr>
          <a:lstStyle/>
          <a:p>
            <a:pPr algn="ctr"/>
            <a:r>
              <a:rPr lang="en-US" dirty="0" smtClean="0"/>
              <a:t>Office of Institutional Effectiveness and Assessment</a:t>
            </a:r>
            <a:endParaRPr lang="en-US" dirty="0"/>
          </a:p>
        </p:txBody>
      </p:sp>
      <p:sp>
        <p:nvSpPr>
          <p:cNvPr id="4" name="Content Placeholder 3"/>
          <p:cNvSpPr>
            <a:spLocks noGrp="1"/>
          </p:cNvSpPr>
          <p:nvPr>
            <p:ph sz="half" idx="2"/>
          </p:nvPr>
        </p:nvSpPr>
        <p:spPr/>
        <p:txBody>
          <a:bodyPr/>
          <a:lstStyle/>
          <a:p>
            <a:r>
              <a:rPr lang="en-US" dirty="0" smtClean="0"/>
              <a:t>Not Applicable</a:t>
            </a:r>
            <a:endParaRPr lang="en-US" dirty="0"/>
          </a:p>
        </p:txBody>
      </p:sp>
      <p:sp>
        <p:nvSpPr>
          <p:cNvPr id="5" name="Text Placeholder 4"/>
          <p:cNvSpPr>
            <a:spLocks noGrp="1"/>
          </p:cNvSpPr>
          <p:nvPr>
            <p:ph type="body" sz="quarter" idx="3"/>
          </p:nvPr>
        </p:nvSpPr>
        <p:spPr>
          <a:xfrm>
            <a:off x="4645025" y="1535113"/>
            <a:ext cx="4041775" cy="433646"/>
          </a:xfrm>
        </p:spPr>
        <p:txBody>
          <a:bodyPr>
            <a:normAutofit lnSpcReduction="10000"/>
          </a:bodyPr>
          <a:lstStyle/>
          <a:p>
            <a:pPr algn="ctr"/>
            <a:r>
              <a:rPr lang="en-US" dirty="0" smtClean="0"/>
              <a:t>All units</a:t>
            </a:r>
            <a:endParaRPr lang="en-US" dirty="0"/>
          </a:p>
        </p:txBody>
      </p:sp>
      <p:sp>
        <p:nvSpPr>
          <p:cNvPr id="6" name="Content Placeholder 5"/>
          <p:cNvSpPr>
            <a:spLocks noGrp="1"/>
          </p:cNvSpPr>
          <p:nvPr>
            <p:ph sz="quarter" idx="4"/>
          </p:nvPr>
        </p:nvSpPr>
        <p:spPr>
          <a:xfrm>
            <a:off x="4645025" y="1968759"/>
            <a:ext cx="4041775" cy="3741576"/>
          </a:xfrm>
        </p:spPr>
        <p:txBody>
          <a:bodyPr>
            <a:normAutofit fontScale="92500"/>
          </a:bodyPr>
          <a:lstStyle/>
          <a:p>
            <a:r>
              <a:rPr lang="en-US" dirty="0"/>
              <a:t>Self-evaluation reports</a:t>
            </a:r>
          </a:p>
          <a:p>
            <a:r>
              <a:rPr lang="en-US" dirty="0"/>
              <a:t>Final accreditation reports</a:t>
            </a:r>
          </a:p>
          <a:p>
            <a:r>
              <a:rPr lang="en-US" dirty="0"/>
              <a:t>Accreditation organization evaluation reports</a:t>
            </a:r>
          </a:p>
          <a:p>
            <a:pPr marL="0" indent="0">
              <a:buNone/>
            </a:pPr>
            <a:endParaRPr lang="en-US" sz="1100" dirty="0"/>
          </a:p>
          <a:p>
            <a:pPr marL="0" indent="0" algn="ctr">
              <a:buNone/>
            </a:pPr>
            <a:r>
              <a:rPr lang="en-US" b="1" dirty="0" smtClean="0">
                <a:solidFill>
                  <a:srgbClr val="C00000"/>
                </a:solidFill>
              </a:rPr>
              <a:t>PERMANENT</a:t>
            </a:r>
          </a:p>
          <a:p>
            <a:pPr marL="0" indent="0" algn="ctr">
              <a:buNone/>
            </a:pPr>
            <a:endParaRPr lang="en-US" sz="1100" dirty="0" smtClean="0"/>
          </a:p>
          <a:p>
            <a:r>
              <a:rPr lang="en-US" dirty="0"/>
              <a:t>Other accreditation </a:t>
            </a:r>
            <a:r>
              <a:rPr lang="en-US" dirty="0" smtClean="0"/>
              <a:t>records</a:t>
            </a:r>
            <a:endParaRPr lang="en-US" dirty="0"/>
          </a:p>
          <a:p>
            <a:endParaRPr lang="en-US" dirty="0"/>
          </a:p>
          <a:p>
            <a:pPr marL="0" indent="0" algn="ctr">
              <a:buNone/>
            </a:pPr>
            <a:r>
              <a:rPr lang="en-US" b="1" dirty="0">
                <a:solidFill>
                  <a:srgbClr val="C00000"/>
                </a:solidFill>
              </a:rPr>
              <a:t>2 accreditation </a:t>
            </a:r>
            <a:r>
              <a:rPr lang="en-US" b="1" dirty="0" smtClean="0">
                <a:solidFill>
                  <a:srgbClr val="C00000"/>
                </a:solidFill>
              </a:rPr>
              <a:t>cycles </a:t>
            </a:r>
            <a:endParaRPr lang="en-US" b="1" dirty="0">
              <a:solidFill>
                <a:srgbClr val="C00000"/>
              </a:solidFill>
            </a:endParaRPr>
          </a:p>
          <a:p>
            <a:pPr marL="0" indent="0">
              <a:buNone/>
            </a:pPr>
            <a:endParaRPr lang="en-US" dirty="0"/>
          </a:p>
        </p:txBody>
      </p:sp>
    </p:spTree>
    <p:extLst>
      <p:ext uri="{BB962C8B-B14F-4D97-AF65-F5344CB8AC3E}">
        <p14:creationId xmlns:p14="http://schemas.microsoft.com/office/powerpoint/2010/main" val="632278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of Records</a:t>
            </a:r>
            <a:endParaRPr lang="en-US" dirty="0"/>
          </a:p>
        </p:txBody>
      </p:sp>
      <p:sp>
        <p:nvSpPr>
          <p:cNvPr id="3" name="Content Placeholder 2"/>
          <p:cNvSpPr>
            <a:spLocks noGrp="1"/>
          </p:cNvSpPr>
          <p:nvPr>
            <p:ph idx="1"/>
          </p:nvPr>
        </p:nvSpPr>
        <p:spPr/>
        <p:txBody>
          <a:bodyPr/>
          <a:lstStyle/>
          <a:p>
            <a:r>
              <a:rPr lang="en-US" dirty="0" smtClean="0"/>
              <a:t>With the Department / Unit head</a:t>
            </a:r>
          </a:p>
          <a:p>
            <a:r>
              <a:rPr lang="en-US" dirty="0" smtClean="0"/>
              <a:t>Searchable and retrievable</a:t>
            </a:r>
          </a:p>
          <a:p>
            <a:r>
              <a:rPr lang="en-US" dirty="0" smtClean="0"/>
              <a:t>Organized</a:t>
            </a:r>
          </a:p>
          <a:p>
            <a:r>
              <a:rPr lang="en-US" dirty="0" smtClean="0"/>
              <a:t>Properly labeled / named</a:t>
            </a:r>
          </a:p>
          <a:p>
            <a:endParaRPr lang="en-US" dirty="0" smtClean="0"/>
          </a:p>
          <a:p>
            <a:endParaRPr lang="en-US" dirty="0"/>
          </a:p>
        </p:txBody>
      </p:sp>
    </p:spTree>
    <p:extLst>
      <p:ext uri="{BB962C8B-B14F-4D97-AF65-F5344CB8AC3E}">
        <p14:creationId xmlns:p14="http://schemas.microsoft.com/office/powerpoint/2010/main" val="2345316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45" y="1600200"/>
            <a:ext cx="9069355" cy="4108713"/>
          </a:xfrm>
        </p:spPr>
        <p:txBody>
          <a:bodyPr/>
          <a:lstStyle/>
          <a:p>
            <a:pPr marL="0" indent="0">
              <a:buNone/>
            </a:pPr>
            <a:r>
              <a:rPr lang="en-US" dirty="0" smtClean="0"/>
              <a:t>Amanda Thomas, Director of Assessment</a:t>
            </a:r>
          </a:p>
          <a:p>
            <a:pPr lvl="1"/>
            <a:r>
              <a:rPr lang="en-US" dirty="0" smtClean="0"/>
              <a:t>amandat@westga.edu</a:t>
            </a:r>
          </a:p>
          <a:p>
            <a:pPr lvl="1"/>
            <a:endParaRPr lang="en-US" dirty="0" smtClean="0"/>
          </a:p>
          <a:p>
            <a:pPr marL="0" indent="0">
              <a:buNone/>
            </a:pPr>
            <a:r>
              <a:rPr lang="en-US" dirty="0" smtClean="0"/>
              <a:t>Tara Pearson, Records </a:t>
            </a:r>
            <a:r>
              <a:rPr lang="en-US" dirty="0" smtClean="0"/>
              <a:t>Information </a:t>
            </a:r>
            <a:r>
              <a:rPr lang="en-US" dirty="0" smtClean="0"/>
              <a:t>Manager</a:t>
            </a:r>
          </a:p>
          <a:p>
            <a:pPr lvl="1"/>
            <a:r>
              <a:rPr lang="en-US" dirty="0" smtClean="0"/>
              <a:t>tpearson@westga.edu</a:t>
            </a:r>
            <a:endParaRPr lang="en-US" dirty="0"/>
          </a:p>
        </p:txBody>
      </p:sp>
      <p:sp>
        <p:nvSpPr>
          <p:cNvPr id="2" name="Title 1"/>
          <p:cNvSpPr>
            <a:spLocks noGrp="1"/>
          </p:cNvSpPr>
          <p:nvPr>
            <p:ph type="title"/>
          </p:nvPr>
        </p:nvSpPr>
        <p:spPr/>
        <p:txBody>
          <a:bodyPr/>
          <a:lstStyle/>
          <a:p>
            <a:r>
              <a:rPr lang="en-US" dirty="0" smtClean="0"/>
              <a:t>Contact Us</a:t>
            </a:r>
            <a:endParaRPr lang="en-US" dirty="0"/>
          </a:p>
        </p:txBody>
      </p:sp>
    </p:spTree>
    <p:extLst>
      <p:ext uri="{BB962C8B-B14F-4D97-AF65-F5344CB8AC3E}">
        <p14:creationId xmlns:p14="http://schemas.microsoft.com/office/powerpoint/2010/main" val="2159977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600200"/>
            <a:ext cx="9144000" cy="4108713"/>
          </a:xfrm>
        </p:spPr>
        <p:txBody>
          <a:bodyPr>
            <a:normAutofit/>
          </a:bodyPr>
          <a:lstStyle/>
          <a:p>
            <a:r>
              <a:rPr lang="en-US" dirty="0" smtClean="0"/>
              <a:t>Policy 8.4, </a:t>
            </a:r>
            <a:r>
              <a:rPr lang="en-US" dirty="0"/>
              <a:t>Records </a:t>
            </a:r>
            <a:r>
              <a:rPr lang="en-US" dirty="0" smtClean="0"/>
              <a:t>&amp; Information </a:t>
            </a:r>
            <a:r>
              <a:rPr lang="en-US" dirty="0"/>
              <a:t>Management </a:t>
            </a:r>
            <a:endParaRPr lang="en-US" dirty="0" smtClean="0"/>
          </a:p>
          <a:p>
            <a:pPr lvl="1"/>
            <a:r>
              <a:rPr lang="en-US" dirty="0" smtClean="0"/>
              <a:t>Signed January 2018</a:t>
            </a:r>
          </a:p>
          <a:p>
            <a:pPr lvl="1"/>
            <a:r>
              <a:rPr lang="en-US" dirty="0" smtClean="0"/>
              <a:t>Records &amp; Information Management Program</a:t>
            </a:r>
          </a:p>
          <a:p>
            <a:pPr lvl="1"/>
            <a:r>
              <a:rPr lang="en-US" dirty="0" smtClean="0"/>
              <a:t>Adopted USG Records Retention Schedules</a:t>
            </a:r>
          </a:p>
          <a:p>
            <a:pPr lvl="1"/>
            <a:endParaRPr lang="en-US" dirty="0"/>
          </a:p>
          <a:p>
            <a:r>
              <a:rPr lang="en-US" dirty="0" smtClean="0"/>
              <a:t>Procedure 1.4.1, Assessment</a:t>
            </a:r>
          </a:p>
          <a:p>
            <a:pPr lvl="1"/>
            <a:r>
              <a:rPr lang="en-US" dirty="0" smtClean="0"/>
              <a:t>Revised April 2018</a:t>
            </a:r>
            <a:endParaRPr lang="en-US" dirty="0"/>
          </a:p>
        </p:txBody>
      </p:sp>
      <p:sp>
        <p:nvSpPr>
          <p:cNvPr id="3" name="Title 2"/>
          <p:cNvSpPr>
            <a:spLocks noGrp="1"/>
          </p:cNvSpPr>
          <p:nvPr>
            <p:ph type="title"/>
          </p:nvPr>
        </p:nvSpPr>
        <p:spPr/>
        <p:txBody>
          <a:bodyPr/>
          <a:lstStyle/>
          <a:p>
            <a:r>
              <a:rPr lang="en-US" dirty="0" smtClean="0"/>
              <a:t>UWG Policy and Procedure</a:t>
            </a:r>
            <a:endParaRPr lang="en-US" dirty="0"/>
          </a:p>
        </p:txBody>
      </p:sp>
    </p:spTree>
    <p:extLst>
      <p:ext uri="{BB962C8B-B14F-4D97-AF65-F5344CB8AC3E}">
        <p14:creationId xmlns:p14="http://schemas.microsoft.com/office/powerpoint/2010/main" val="2356890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a:t>Accreditation Records</a:t>
            </a:r>
          </a:p>
          <a:p>
            <a:r>
              <a:rPr lang="en-US" b="1" dirty="0"/>
              <a:t>Number:</a:t>
            </a:r>
            <a:r>
              <a:rPr lang="en-US" dirty="0"/>
              <a:t>  0472-02-001</a:t>
            </a:r>
          </a:p>
          <a:p>
            <a:r>
              <a:rPr lang="en-US" b="1" dirty="0"/>
              <a:t>Description:</a:t>
            </a:r>
            <a:r>
              <a:rPr lang="en-US" dirty="0"/>
              <a:t>  </a:t>
            </a:r>
            <a:r>
              <a:rPr lang="en-US" u="sng" dirty="0"/>
              <a:t>This series documents the accreditation process for the colleges, units, and related programs.</a:t>
            </a:r>
            <a:r>
              <a:rPr lang="en-US" dirty="0"/>
              <a:t> The series provides a record of materials compiled for inclusion in a report packet sent to the appropriate accreditation board for the specific program or service and usually includes statements on mission, finance, and educational programs, departments, and divisions composition. This series may include but is not limited to: self-evaluation reports; final reports sent to accreditation organization; statistical data; working papers; and accreditation organization evaluation reports.</a:t>
            </a:r>
          </a:p>
          <a:p>
            <a:r>
              <a:rPr lang="en-US" b="1" dirty="0"/>
              <a:t>Retention:</a:t>
            </a:r>
            <a:r>
              <a:rPr lang="en-US" dirty="0"/>
              <a:t>  Self-evaluation reports, final accreditation reports, and accreditation organization evaluation reports: PERMANENT; Other accreditation records: 2 accreditation cycles</a:t>
            </a:r>
            <a:r>
              <a:rPr lang="en-US" dirty="0" smtClean="0"/>
              <a:t>.</a:t>
            </a:r>
            <a:endParaRPr lang="en-US" dirty="0"/>
          </a:p>
        </p:txBody>
      </p:sp>
      <p:sp>
        <p:nvSpPr>
          <p:cNvPr id="3" name="Title 2"/>
          <p:cNvSpPr>
            <a:spLocks noGrp="1"/>
          </p:cNvSpPr>
          <p:nvPr>
            <p:ph type="title"/>
          </p:nvPr>
        </p:nvSpPr>
        <p:spPr/>
        <p:txBody>
          <a:bodyPr/>
          <a:lstStyle/>
          <a:p>
            <a:r>
              <a:rPr lang="en-US" dirty="0" smtClean="0"/>
              <a:t>USG Records Retention Schedule</a:t>
            </a:r>
            <a:endParaRPr lang="en-US" dirty="0"/>
          </a:p>
        </p:txBody>
      </p:sp>
      <p:sp>
        <p:nvSpPr>
          <p:cNvPr id="5" name="Oval Callout 4"/>
          <p:cNvSpPr/>
          <p:nvPr/>
        </p:nvSpPr>
        <p:spPr>
          <a:xfrm>
            <a:off x="4572000" y="916290"/>
            <a:ext cx="3182815" cy="112541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Applies to all units/ departments</a:t>
            </a:r>
            <a:endParaRPr lang="en-US" dirty="0">
              <a:solidFill>
                <a:srgbClr val="002060"/>
              </a:solidFill>
            </a:endParaRPr>
          </a:p>
        </p:txBody>
      </p:sp>
      <p:sp>
        <p:nvSpPr>
          <p:cNvPr id="6" name="TextBox 5"/>
          <p:cNvSpPr txBox="1"/>
          <p:nvPr/>
        </p:nvSpPr>
        <p:spPr>
          <a:xfrm>
            <a:off x="233265" y="5449078"/>
            <a:ext cx="7427168" cy="382555"/>
          </a:xfrm>
          <a:prstGeom prst="rect">
            <a:avLst/>
          </a:prstGeom>
          <a:solidFill>
            <a:schemeClr val="bg2">
              <a:lumMod val="90000"/>
            </a:schemeClr>
          </a:solidFill>
        </p:spPr>
        <p:txBody>
          <a:bodyPr wrap="square" rtlCol="0">
            <a:spAutoFit/>
          </a:bodyPr>
          <a:lstStyle/>
          <a:p>
            <a:r>
              <a:rPr lang="en-US" dirty="0"/>
              <a:t>Source: </a:t>
            </a:r>
            <a:r>
              <a:rPr lang="en-US" dirty="0">
                <a:solidFill>
                  <a:srgbClr val="FF0000"/>
                </a:solidFill>
                <a:hlinkClick r:id="rId3"/>
              </a:rPr>
              <a:t>https://www.usg.edu/records_management/schedules</a:t>
            </a:r>
            <a:r>
              <a:rPr lang="en-US" dirty="0" smtClean="0">
                <a:solidFill>
                  <a:srgbClr val="FF0000"/>
                </a:solidFill>
                <a:hlinkClick r:id="rId3"/>
              </a:rPr>
              <a:t>/</a:t>
            </a:r>
            <a:r>
              <a:rPr lang="en-US" dirty="0" smtClean="0">
                <a:hlinkClick r:id="rId3"/>
              </a:rPr>
              <a:t> </a:t>
            </a:r>
            <a:endParaRPr lang="en-US" dirty="0"/>
          </a:p>
        </p:txBody>
      </p:sp>
    </p:spTree>
    <p:extLst>
      <p:ext uri="{BB962C8B-B14F-4D97-AF65-F5344CB8AC3E}">
        <p14:creationId xmlns:p14="http://schemas.microsoft.com/office/powerpoint/2010/main" val="285815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unit, department, or division </a:t>
            </a:r>
            <a:r>
              <a:rPr lang="en-US" u="sng" dirty="0"/>
              <a:t>designated</a:t>
            </a:r>
            <a:r>
              <a:rPr lang="en-US" dirty="0"/>
              <a:t> as having responsibility for retention and timely destruction of particular types of University records and is assigned to the unit’s administrator or a designee. </a:t>
            </a:r>
          </a:p>
        </p:txBody>
      </p:sp>
      <p:sp>
        <p:nvSpPr>
          <p:cNvPr id="3" name="Title 2"/>
          <p:cNvSpPr>
            <a:spLocks noGrp="1"/>
          </p:cNvSpPr>
          <p:nvPr>
            <p:ph type="title"/>
          </p:nvPr>
        </p:nvSpPr>
        <p:spPr/>
        <p:txBody>
          <a:bodyPr/>
          <a:lstStyle/>
          <a:p>
            <a:r>
              <a:rPr lang="en-US" dirty="0" smtClean="0"/>
              <a:t>Office of Record (Record Holder)</a:t>
            </a:r>
            <a:endParaRPr lang="en-US" dirty="0"/>
          </a:p>
        </p:txBody>
      </p:sp>
    </p:spTree>
    <p:extLst>
      <p:ext uri="{BB962C8B-B14F-4D97-AF65-F5344CB8AC3E}">
        <p14:creationId xmlns:p14="http://schemas.microsoft.com/office/powerpoint/2010/main" val="1504058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Assessment Records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74638"/>
            <a:ext cx="2808514" cy="105319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90057742"/>
              </p:ext>
            </p:extLst>
          </p:nvPr>
        </p:nvGraphicFramePr>
        <p:xfrm>
          <a:off x="233267" y="2071397"/>
          <a:ext cx="8640143" cy="2556587"/>
        </p:xfrm>
        <a:graphic>
          <a:graphicData uri="http://schemas.openxmlformats.org/drawingml/2006/table">
            <a:tbl>
              <a:tblPr>
                <a:tableStyleId>{5C22544A-7EE6-4342-B048-85BDC9FD1C3A}</a:tableStyleId>
              </a:tblPr>
              <a:tblGrid>
                <a:gridCol w="1318492">
                  <a:extLst>
                    <a:ext uri="{9D8B030D-6E8A-4147-A177-3AD203B41FA5}">
                      <a16:colId xmlns:a16="http://schemas.microsoft.com/office/drawing/2014/main" val="1475677424"/>
                    </a:ext>
                  </a:extLst>
                </a:gridCol>
                <a:gridCol w="412646">
                  <a:extLst>
                    <a:ext uri="{9D8B030D-6E8A-4147-A177-3AD203B41FA5}">
                      <a16:colId xmlns:a16="http://schemas.microsoft.com/office/drawing/2014/main" val="3835198731"/>
                    </a:ext>
                  </a:extLst>
                </a:gridCol>
                <a:gridCol w="1691569">
                  <a:extLst>
                    <a:ext uri="{9D8B030D-6E8A-4147-A177-3AD203B41FA5}">
                      <a16:colId xmlns:a16="http://schemas.microsoft.com/office/drawing/2014/main" val="3003522893"/>
                    </a:ext>
                  </a:extLst>
                </a:gridCol>
                <a:gridCol w="436671">
                  <a:extLst>
                    <a:ext uri="{9D8B030D-6E8A-4147-A177-3AD203B41FA5}">
                      <a16:colId xmlns:a16="http://schemas.microsoft.com/office/drawing/2014/main" val="3947647122"/>
                    </a:ext>
                  </a:extLst>
                </a:gridCol>
                <a:gridCol w="339161">
                  <a:extLst>
                    <a:ext uri="{9D8B030D-6E8A-4147-A177-3AD203B41FA5}">
                      <a16:colId xmlns:a16="http://schemas.microsoft.com/office/drawing/2014/main" val="2667244085"/>
                    </a:ext>
                  </a:extLst>
                </a:gridCol>
                <a:gridCol w="339161">
                  <a:extLst>
                    <a:ext uri="{9D8B030D-6E8A-4147-A177-3AD203B41FA5}">
                      <a16:colId xmlns:a16="http://schemas.microsoft.com/office/drawing/2014/main" val="2576744641"/>
                    </a:ext>
                  </a:extLst>
                </a:gridCol>
                <a:gridCol w="623209">
                  <a:extLst>
                    <a:ext uri="{9D8B030D-6E8A-4147-A177-3AD203B41FA5}">
                      <a16:colId xmlns:a16="http://schemas.microsoft.com/office/drawing/2014/main" val="1728466682"/>
                    </a:ext>
                  </a:extLst>
                </a:gridCol>
                <a:gridCol w="623209">
                  <a:extLst>
                    <a:ext uri="{9D8B030D-6E8A-4147-A177-3AD203B41FA5}">
                      <a16:colId xmlns:a16="http://schemas.microsoft.com/office/drawing/2014/main" val="2541493810"/>
                    </a:ext>
                  </a:extLst>
                </a:gridCol>
                <a:gridCol w="1640695">
                  <a:extLst>
                    <a:ext uri="{9D8B030D-6E8A-4147-A177-3AD203B41FA5}">
                      <a16:colId xmlns:a16="http://schemas.microsoft.com/office/drawing/2014/main" val="2902648350"/>
                    </a:ext>
                  </a:extLst>
                </a:gridCol>
                <a:gridCol w="1215330">
                  <a:extLst>
                    <a:ext uri="{9D8B030D-6E8A-4147-A177-3AD203B41FA5}">
                      <a16:colId xmlns:a16="http://schemas.microsoft.com/office/drawing/2014/main" val="690197263"/>
                    </a:ext>
                  </a:extLst>
                </a:gridCol>
              </a:tblGrid>
              <a:tr h="110388">
                <a:tc>
                  <a:txBody>
                    <a:bodyPr/>
                    <a:lstStyle/>
                    <a:p>
                      <a:pPr algn="l" fontAlgn="b"/>
                      <a:r>
                        <a:rPr lang="en-US" sz="600" u="none" strike="noStrike">
                          <a:solidFill>
                            <a:schemeClr val="bg2">
                              <a:lumMod val="10000"/>
                            </a:schemeClr>
                          </a:solidFill>
                          <a:effectLst/>
                        </a:rPr>
                        <a:t>Unit Assessment Plan</a:t>
                      </a:r>
                      <a:endParaRPr lang="en-US" sz="6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1403663"/>
                  </a:ext>
                </a:extLst>
              </a:tr>
              <a:tr h="101557">
                <a:tc>
                  <a:txBody>
                    <a:bodyPr/>
                    <a:lstStyle/>
                    <a:p>
                      <a:pPr algn="l" fontAlgn="b"/>
                      <a:r>
                        <a:rPr lang="en-US" sz="500" u="none" strike="noStrike">
                          <a:solidFill>
                            <a:schemeClr val="bg2">
                              <a:lumMod val="10000"/>
                            </a:schemeClr>
                          </a:solidFill>
                          <a:effectLst/>
                        </a:rPr>
                        <a:t>Institutional Effectiveness and Assessment</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500" u="none" strike="noStrike">
                          <a:solidFill>
                            <a:schemeClr val="bg2">
                              <a:lumMod val="10000"/>
                            </a:schemeClr>
                          </a:solidFill>
                          <a:effectLst/>
                        </a:rPr>
                        <a:t>Report completed for FY17: July 2016 - June 2017</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dirty="0">
                          <a:solidFill>
                            <a:schemeClr val="bg2">
                              <a:lumMod val="10000"/>
                            </a:schemeClr>
                          </a:solidFill>
                          <a:effectLst/>
                        </a:rPr>
                        <a:t> </a:t>
                      </a:r>
                      <a:endParaRPr lang="en-US" sz="400" b="0" i="0" u="none" strike="noStrike" dirty="0">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400" u="none" strike="noStrike">
                          <a:solidFill>
                            <a:schemeClr val="bg2">
                              <a:lumMod val="10000"/>
                            </a:schemeClr>
                          </a:solidFill>
                          <a:effectLst/>
                        </a:rPr>
                        <a:t> </a:t>
                      </a:r>
                      <a:endParaRPr lang="en-US" sz="400" b="0"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86382"/>
                  </a:ext>
                </a:extLst>
              </a:tr>
              <a:tr h="189868">
                <a:tc>
                  <a:txBody>
                    <a:bodyPr/>
                    <a:lstStyle/>
                    <a:p>
                      <a:pPr algn="ctr" fontAlgn="b"/>
                      <a:r>
                        <a:rPr lang="en-US" sz="500" u="none" strike="noStrike">
                          <a:solidFill>
                            <a:schemeClr val="bg2">
                              <a:lumMod val="10000"/>
                            </a:schemeClr>
                          </a:solidFill>
                          <a:effectLst/>
                        </a:rPr>
                        <a:t>Goal (Outcome)</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500" u="none" strike="noStrike">
                          <a:solidFill>
                            <a:schemeClr val="bg2">
                              <a:lumMod val="10000"/>
                            </a:schemeClr>
                          </a:solidFill>
                          <a:effectLst/>
                        </a:rPr>
                        <a:t>SP connection</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500" u="none" strike="noStrike">
                          <a:solidFill>
                            <a:schemeClr val="bg2">
                              <a:lumMod val="10000"/>
                            </a:schemeClr>
                          </a:solidFill>
                          <a:effectLst/>
                        </a:rPr>
                        <a:t>Measure/Method</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500" u="none" strike="noStrike">
                          <a:solidFill>
                            <a:schemeClr val="bg2">
                              <a:lumMod val="10000"/>
                            </a:schemeClr>
                          </a:solidFill>
                          <a:effectLst/>
                        </a:rPr>
                        <a:t>Success Criterion</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500" u="none" strike="noStrike">
                          <a:solidFill>
                            <a:schemeClr val="bg2">
                              <a:lumMod val="10000"/>
                            </a:schemeClr>
                          </a:solidFill>
                          <a:effectLst/>
                        </a:rPr>
                        <a:t>FY14</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500" u="none" strike="noStrike">
                          <a:solidFill>
                            <a:schemeClr val="bg2">
                              <a:lumMod val="10000"/>
                            </a:schemeClr>
                          </a:solidFill>
                          <a:effectLst/>
                        </a:rPr>
                        <a:t>FY15</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500" u="none" strike="noStrike">
                          <a:solidFill>
                            <a:schemeClr val="bg2">
                              <a:lumMod val="10000"/>
                            </a:schemeClr>
                          </a:solidFill>
                          <a:effectLst/>
                        </a:rPr>
                        <a:t>FY16</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500" u="none" strike="noStrike">
                          <a:solidFill>
                            <a:schemeClr val="bg2">
                              <a:lumMod val="10000"/>
                            </a:schemeClr>
                          </a:solidFill>
                          <a:effectLst/>
                        </a:rPr>
                        <a:t>FY17</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500" u="none" strike="noStrike">
                          <a:solidFill>
                            <a:schemeClr val="bg2">
                              <a:lumMod val="10000"/>
                            </a:schemeClr>
                          </a:solidFill>
                          <a:effectLst/>
                        </a:rPr>
                        <a:t>Interpretation &amp; Use of Results</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500" u="none" strike="noStrike">
                          <a:solidFill>
                            <a:schemeClr val="bg2">
                              <a:lumMod val="10000"/>
                            </a:schemeClr>
                          </a:solidFill>
                          <a:effectLst/>
                        </a:rPr>
                        <a:t>Improvement Plan</a:t>
                      </a:r>
                      <a:endParaRPr lang="en-US" sz="500" b="1" i="0" u="none" strike="noStrike">
                        <a:solidFill>
                          <a:schemeClr val="bg2">
                            <a:lumMod val="10000"/>
                          </a:schemeClr>
                        </a:solidFill>
                        <a:effectLst/>
                        <a:latin typeface="Calibri" panose="020F0502020204030204" pitchFamily="34" charset="0"/>
                      </a:endParaRPr>
                    </a:p>
                  </a:txBody>
                  <a:tcPr marL="4042" marR="4042" marT="40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914037"/>
                  </a:ext>
                </a:extLst>
              </a:tr>
              <a:tr h="2154774">
                <a:tc>
                  <a:txBody>
                    <a:bodyPr/>
                    <a:lstStyle/>
                    <a:p>
                      <a:pPr algn="l" fontAlgn="t"/>
                      <a:r>
                        <a:rPr lang="en-US" sz="500" u="none" strike="noStrike">
                          <a:solidFill>
                            <a:schemeClr val="bg2">
                              <a:lumMod val="10000"/>
                            </a:schemeClr>
                          </a:solidFill>
                          <a:effectLst/>
                        </a:rPr>
                        <a:t>Increase service delivery to stakeholders</a:t>
                      </a:r>
                      <a:endParaRPr lang="en-US" sz="500" b="0" i="0" u="none" strike="noStrike">
                        <a:solidFill>
                          <a:schemeClr val="bg2">
                            <a:lumMod val="10000"/>
                          </a:schemeClr>
                        </a:solidFill>
                        <a:effectLst/>
                        <a:latin typeface="Calibri" panose="020F0502020204030204" pitchFamily="34" charset="0"/>
                      </a:endParaRPr>
                    </a:p>
                  </a:txBody>
                  <a:tcPr marL="4042" marR="4042" marT="40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500" u="none" strike="noStrike">
                          <a:solidFill>
                            <a:schemeClr val="bg2">
                              <a:lumMod val="10000"/>
                            </a:schemeClr>
                          </a:solidFill>
                          <a:effectLst/>
                        </a:rPr>
                        <a:t>3 &amp; 4</a:t>
                      </a:r>
                      <a:endParaRPr lang="en-US" sz="500" b="0" i="0" u="none" strike="noStrike">
                        <a:solidFill>
                          <a:schemeClr val="bg2">
                            <a:lumMod val="10000"/>
                          </a:schemeClr>
                        </a:solidFill>
                        <a:effectLst/>
                        <a:latin typeface="Calibri" panose="020F0502020204030204" pitchFamily="34" charset="0"/>
                      </a:endParaRPr>
                    </a:p>
                  </a:txBody>
                  <a:tcPr marL="4042" marR="4042" marT="40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500" u="none" strike="noStrike">
                          <a:solidFill>
                            <a:schemeClr val="bg2">
                              <a:lumMod val="10000"/>
                            </a:schemeClr>
                          </a:solidFill>
                          <a:effectLst/>
                        </a:rPr>
                        <a:t>Google Analytics Report:</a:t>
                      </a:r>
                      <a:br>
                        <a:rPr lang="en-US" sz="500" u="none" strike="noStrike">
                          <a:solidFill>
                            <a:schemeClr val="bg2">
                              <a:lumMod val="10000"/>
                            </a:schemeClr>
                          </a:solidFill>
                          <a:effectLst/>
                        </a:rPr>
                      </a:br>
                      <a:r>
                        <a:rPr lang="en-US" sz="500" u="none" strike="noStrike">
                          <a:solidFill>
                            <a:schemeClr val="bg2">
                              <a:lumMod val="10000"/>
                            </a:schemeClr>
                          </a:solidFill>
                          <a:effectLst/>
                        </a:rPr>
                        <a:t>At the end of each fiscal year, IEA staff will review and compare data of Page views, Average time on page, and Bounce rate for IEA departmental website. Data is provided by Google Analytics.</a:t>
                      </a:r>
                      <a:br>
                        <a:rPr lang="en-US" sz="500" u="none" strike="noStrike">
                          <a:solidFill>
                            <a:schemeClr val="bg2">
                              <a:lumMod val="10000"/>
                            </a:schemeClr>
                          </a:solidFill>
                          <a:effectLst/>
                        </a:rPr>
                      </a:br>
                      <a:r>
                        <a:rPr lang="en-US" sz="500" u="none" strike="noStrike">
                          <a:solidFill>
                            <a:schemeClr val="bg2">
                              <a:lumMod val="10000"/>
                            </a:schemeClr>
                          </a:solidFill>
                          <a:effectLst/>
                        </a:rPr>
                        <a:t>Initially, IEA will compare the number of page views between fiscal years 2016 and 2017 to determine and identify potential trends such as which pages are underutilized for marketing or content review.</a:t>
                      </a:r>
                      <a:br>
                        <a:rPr lang="en-US" sz="500" u="none" strike="noStrike">
                          <a:solidFill>
                            <a:schemeClr val="bg2">
                              <a:lumMod val="10000"/>
                            </a:schemeClr>
                          </a:solidFill>
                          <a:effectLst/>
                        </a:rPr>
                      </a:br>
                      <a:endParaRPr lang="en-US" sz="500" b="0" i="0" u="none" strike="noStrike">
                        <a:solidFill>
                          <a:schemeClr val="bg2">
                            <a:lumMod val="10000"/>
                          </a:schemeClr>
                        </a:solidFill>
                        <a:effectLst/>
                        <a:latin typeface="Calibri" panose="020F0502020204030204" pitchFamily="34" charset="0"/>
                      </a:endParaRPr>
                    </a:p>
                  </a:txBody>
                  <a:tcPr marL="4042" marR="4042" marT="40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500" u="none" strike="noStrike">
                          <a:solidFill>
                            <a:schemeClr val="bg2">
                              <a:lumMod val="10000"/>
                            </a:schemeClr>
                          </a:solidFill>
                          <a:effectLst/>
                        </a:rPr>
                        <a:t>Increase in unique page views and general website traffic. (First year is to gather baseline data)</a:t>
                      </a:r>
                      <a:endParaRPr lang="en-US" sz="500" b="0" i="0" u="none" strike="noStrike">
                        <a:solidFill>
                          <a:schemeClr val="bg2">
                            <a:lumMod val="10000"/>
                          </a:schemeClr>
                        </a:solidFill>
                        <a:effectLst/>
                        <a:latin typeface="Calibri" panose="020F0502020204030204" pitchFamily="34" charset="0"/>
                      </a:endParaRPr>
                    </a:p>
                  </a:txBody>
                  <a:tcPr marL="4042" marR="4042" marT="40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500" u="none" strike="noStrike" dirty="0">
                          <a:solidFill>
                            <a:schemeClr val="bg2">
                              <a:lumMod val="10000"/>
                            </a:schemeClr>
                          </a:solidFill>
                          <a:effectLst/>
                        </a:rPr>
                        <a:t>N/A</a:t>
                      </a:r>
                      <a:endParaRPr lang="en-US" sz="500" b="0" i="0" u="none" strike="noStrike" dirty="0">
                        <a:solidFill>
                          <a:schemeClr val="bg2">
                            <a:lumMod val="10000"/>
                          </a:schemeClr>
                        </a:solidFill>
                        <a:effectLst/>
                        <a:latin typeface="Calibri" panose="020F0502020204030204" pitchFamily="34" charset="0"/>
                      </a:endParaRPr>
                    </a:p>
                  </a:txBody>
                  <a:tcPr marL="4042" marR="4042" marT="40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500" u="none" strike="noStrike">
                          <a:solidFill>
                            <a:schemeClr val="bg2">
                              <a:lumMod val="10000"/>
                            </a:schemeClr>
                          </a:solidFill>
                          <a:effectLst/>
                        </a:rPr>
                        <a:t>N/A</a:t>
                      </a:r>
                      <a:endParaRPr lang="en-US" sz="500" b="0" i="0" u="none" strike="noStrike">
                        <a:solidFill>
                          <a:schemeClr val="bg2">
                            <a:lumMod val="10000"/>
                          </a:schemeClr>
                        </a:solidFill>
                        <a:effectLst/>
                        <a:latin typeface="Calibri" panose="020F0502020204030204" pitchFamily="34" charset="0"/>
                      </a:endParaRPr>
                    </a:p>
                  </a:txBody>
                  <a:tcPr marL="4042" marR="4042" marT="40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500" u="none" strike="noStrike" dirty="0">
                          <a:solidFill>
                            <a:schemeClr val="bg2">
                              <a:lumMod val="10000"/>
                            </a:schemeClr>
                          </a:solidFill>
                          <a:effectLst/>
                        </a:rPr>
                        <a:t>N/A</a:t>
                      </a:r>
                      <a:endParaRPr lang="en-US" sz="500" b="0" i="0" u="none" strike="noStrike" dirty="0">
                        <a:solidFill>
                          <a:schemeClr val="bg2">
                            <a:lumMod val="10000"/>
                          </a:schemeClr>
                        </a:solidFill>
                        <a:effectLst/>
                        <a:latin typeface="Calibri" panose="020F0502020204030204" pitchFamily="34" charset="0"/>
                      </a:endParaRPr>
                    </a:p>
                  </a:txBody>
                  <a:tcPr marL="4042" marR="4042" marT="40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fr-FR" sz="500" u="none" strike="noStrike">
                          <a:solidFill>
                            <a:schemeClr val="bg2">
                              <a:lumMod val="10000"/>
                            </a:schemeClr>
                          </a:solidFill>
                          <a:effectLst/>
                        </a:rPr>
                        <a:t>7/1/16 – 6/30/16 Unique page views = 3,057</a:t>
                      </a:r>
                      <a:br>
                        <a:rPr lang="fr-FR" sz="500" u="none" strike="noStrike">
                          <a:solidFill>
                            <a:schemeClr val="bg2">
                              <a:lumMod val="10000"/>
                            </a:schemeClr>
                          </a:solidFill>
                          <a:effectLst/>
                        </a:rPr>
                      </a:br>
                      <a:r>
                        <a:rPr lang="fr-FR" sz="500" u="none" strike="noStrike">
                          <a:solidFill>
                            <a:schemeClr val="bg2">
                              <a:lumMod val="10000"/>
                            </a:schemeClr>
                          </a:solidFill>
                          <a:effectLst/>
                        </a:rPr>
                        <a:t/>
                      </a:r>
                      <a:br>
                        <a:rPr lang="fr-FR" sz="500" u="none" strike="noStrike">
                          <a:solidFill>
                            <a:schemeClr val="bg2">
                              <a:lumMod val="10000"/>
                            </a:schemeClr>
                          </a:solidFill>
                          <a:effectLst/>
                        </a:rPr>
                      </a:br>
                      <a:r>
                        <a:rPr lang="fr-FR" sz="500" u="none" strike="noStrike">
                          <a:solidFill>
                            <a:schemeClr val="bg2">
                              <a:lumMod val="10000"/>
                            </a:schemeClr>
                          </a:solidFill>
                          <a:effectLst/>
                        </a:rPr>
                        <a:t>7/1/16 – 6/30/17 Unique page views = 1,349</a:t>
                      </a:r>
                      <a:endParaRPr lang="fr-FR" sz="500" b="0" i="0" u="none" strike="noStrike">
                        <a:solidFill>
                          <a:schemeClr val="bg2">
                            <a:lumMod val="10000"/>
                          </a:schemeClr>
                        </a:solidFill>
                        <a:effectLst/>
                        <a:latin typeface="Calibri" panose="020F0502020204030204" pitchFamily="34" charset="0"/>
                      </a:endParaRPr>
                    </a:p>
                  </a:txBody>
                  <a:tcPr marL="4042" marR="4042" marT="40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500" u="none" strike="noStrike">
                          <a:solidFill>
                            <a:schemeClr val="bg2">
                              <a:lumMod val="10000"/>
                            </a:schemeClr>
                          </a:solidFill>
                          <a:effectLst/>
                        </a:rPr>
                        <a:t>The data was brought to all IEA staff and discussed. Unique page views are likely skewed due to a change to the UWG website. The IEA website was one of the last pages to be changed over in the transition. During this transition, web and tech services were having to visit our site quite often for maintenance and other various IT related issues. We plan to look at unique page views again next year to try and grasp a better idea of our actual web traffic.</a:t>
                      </a:r>
                      <a:br>
                        <a:rPr lang="en-US" sz="500" u="none" strike="noStrike">
                          <a:solidFill>
                            <a:schemeClr val="bg2">
                              <a:lumMod val="10000"/>
                            </a:schemeClr>
                          </a:solidFill>
                          <a:effectLst/>
                        </a:rPr>
                      </a:br>
                      <a:r>
                        <a:rPr lang="en-US" sz="500" u="none" strike="noStrike">
                          <a:solidFill>
                            <a:schemeClr val="bg2">
                              <a:lumMod val="10000"/>
                            </a:schemeClr>
                          </a:solidFill>
                          <a:effectLst/>
                        </a:rPr>
                        <a:t>Looking at other attributes of our web traffic, it was noted that for both years the Fact Book page and the page for Retention/Graduation Rates were our most frequently visited pages. Records Information Management (RIM) dropped from 15-16 to 16-17, while Assessment and Open Records increased in the total number of page views. We attribute some of the increase in page views to the people responsible for those areas being more visible on campus and advertising the resources on the website. </a:t>
                      </a:r>
                      <a:br>
                        <a:rPr lang="en-US" sz="500" u="none" strike="noStrike">
                          <a:solidFill>
                            <a:schemeClr val="bg2">
                              <a:lumMod val="10000"/>
                            </a:schemeClr>
                          </a:solidFill>
                          <a:effectLst/>
                        </a:rPr>
                      </a:br>
                      <a:r>
                        <a:rPr lang="en-US" sz="500" u="none" strike="noStrike">
                          <a:solidFill>
                            <a:schemeClr val="bg2">
                              <a:lumMod val="10000"/>
                            </a:schemeClr>
                          </a:solidFill>
                          <a:effectLst/>
                        </a:rPr>
                        <a:t>RIM plans to do a lunch &amp; learn for the campus, and Assessment will create and update available resources on the website to help increase web traffic. </a:t>
                      </a:r>
                      <a:endParaRPr lang="en-US" sz="500" b="0" i="0" u="none" strike="noStrike">
                        <a:solidFill>
                          <a:schemeClr val="bg2">
                            <a:lumMod val="10000"/>
                          </a:schemeClr>
                        </a:solidFill>
                        <a:effectLst/>
                        <a:latin typeface="Calibri" panose="020F0502020204030204" pitchFamily="34" charset="0"/>
                      </a:endParaRPr>
                    </a:p>
                  </a:txBody>
                  <a:tcPr marL="4042" marR="4042" marT="40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500" u="none" strike="noStrike" dirty="0">
                          <a:solidFill>
                            <a:schemeClr val="bg2">
                              <a:lumMod val="10000"/>
                            </a:schemeClr>
                          </a:solidFill>
                          <a:effectLst/>
                        </a:rPr>
                        <a:t>RIM will work to have official RIM Policy approved and posted to the UWG website. Lunch and learns will also be developed to increase RIM awareness. Assessment will create and update available resources online. Data and Institutional Research will continue to invite people to the web version of the Fact Book and other data available on the website. We also plan to hold a Focus Group on campus to receive feedback on what people on campus want to see available on our website. These will be moderated by a non-IEA member to ensure people are comfortable with answering questions.</a:t>
                      </a:r>
                      <a:endParaRPr lang="en-US" sz="500" b="0" i="0" u="none" strike="noStrike" dirty="0">
                        <a:solidFill>
                          <a:schemeClr val="bg2">
                            <a:lumMod val="10000"/>
                          </a:schemeClr>
                        </a:solidFill>
                        <a:effectLst/>
                        <a:latin typeface="Segoe UI" panose="020B0502040204020203" pitchFamily="34" charset="0"/>
                      </a:endParaRPr>
                    </a:p>
                  </a:txBody>
                  <a:tcPr marL="4042" marR="4042" marT="40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019789"/>
                  </a:ext>
                </a:extLst>
              </a:tr>
            </a:tbl>
          </a:graphicData>
        </a:graphic>
      </p:graphicFrame>
    </p:spTree>
    <p:extLst>
      <p:ext uri="{BB962C8B-B14F-4D97-AF65-F5344CB8AC3E}">
        <p14:creationId xmlns:p14="http://schemas.microsoft.com/office/powerpoint/2010/main" val="13710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2980"/>
            <a:ext cx="8621486" cy="4495933"/>
          </a:xfrm>
        </p:spPr>
        <p:txBody>
          <a:bodyPr>
            <a:normAutofit fontScale="92500"/>
          </a:bodyPr>
          <a:lstStyle/>
          <a:p>
            <a:pPr marL="0" indent="0">
              <a:buNone/>
            </a:pPr>
            <a:r>
              <a:rPr lang="en-US" dirty="0" smtClean="0"/>
              <a:t>Office of Institutional Effectiveness &amp; Assessment</a:t>
            </a:r>
          </a:p>
          <a:p>
            <a:r>
              <a:rPr lang="en-US" dirty="0" smtClean="0"/>
              <a:t>PERMANENT Office of Record for:</a:t>
            </a:r>
          </a:p>
          <a:p>
            <a:pPr lvl="1"/>
            <a:r>
              <a:rPr lang="en-US" dirty="0"/>
              <a:t>Self-evaluation </a:t>
            </a:r>
            <a:r>
              <a:rPr lang="en-US" dirty="0" smtClean="0"/>
              <a:t>reports</a:t>
            </a:r>
          </a:p>
          <a:p>
            <a:pPr lvl="2"/>
            <a:r>
              <a:rPr lang="en-US" dirty="0" smtClean="0">
                <a:solidFill>
                  <a:srgbClr val="FF0000"/>
                </a:solidFill>
              </a:rPr>
              <a:t>Annual Assessment Reports</a:t>
            </a:r>
            <a:endParaRPr lang="en-US" dirty="0">
              <a:solidFill>
                <a:srgbClr val="FF0000"/>
              </a:solidFill>
            </a:endParaRPr>
          </a:p>
          <a:p>
            <a:pPr lvl="1"/>
            <a:r>
              <a:rPr lang="en-US" dirty="0"/>
              <a:t>Final accreditation </a:t>
            </a:r>
            <a:r>
              <a:rPr lang="en-US" dirty="0" smtClean="0"/>
              <a:t>reports</a:t>
            </a:r>
          </a:p>
          <a:p>
            <a:pPr lvl="2"/>
            <a:r>
              <a:rPr lang="en-US" dirty="0" smtClean="0">
                <a:sym typeface="Wingdings" panose="05000000000000000000" pitchFamily="2" charset="2"/>
              </a:rPr>
              <a:t> </a:t>
            </a:r>
            <a:r>
              <a:rPr lang="en-US" dirty="0" smtClean="0">
                <a:solidFill>
                  <a:srgbClr val="FF0000"/>
                </a:solidFill>
                <a:sym typeface="Wingdings" panose="05000000000000000000" pitchFamily="2" charset="2"/>
              </a:rPr>
              <a:t>5</a:t>
            </a:r>
            <a:r>
              <a:rPr lang="en-US" baseline="30000" dirty="0" smtClean="0">
                <a:solidFill>
                  <a:srgbClr val="FF0000"/>
                </a:solidFill>
                <a:sym typeface="Wingdings" panose="05000000000000000000" pitchFamily="2" charset="2"/>
              </a:rPr>
              <a:t>th</a:t>
            </a:r>
            <a:r>
              <a:rPr lang="en-US" dirty="0" smtClean="0">
                <a:solidFill>
                  <a:srgbClr val="FF0000"/>
                </a:solidFill>
                <a:sym typeface="Wingdings" panose="05000000000000000000" pitchFamily="2" charset="2"/>
              </a:rPr>
              <a:t> Year Interim Report</a:t>
            </a:r>
          </a:p>
          <a:p>
            <a:pPr lvl="2"/>
            <a:r>
              <a:rPr lang="en-US" dirty="0" smtClean="0">
                <a:solidFill>
                  <a:srgbClr val="FF0000"/>
                </a:solidFill>
                <a:sym typeface="Wingdings" panose="05000000000000000000" pitchFamily="2" charset="2"/>
              </a:rPr>
              <a:t>10 Year Reaffirmation Report</a:t>
            </a:r>
            <a:endParaRPr lang="en-US" dirty="0"/>
          </a:p>
          <a:p>
            <a:pPr lvl="1"/>
            <a:r>
              <a:rPr lang="en-US" dirty="0"/>
              <a:t>Accreditation organization evaluation </a:t>
            </a:r>
            <a:r>
              <a:rPr lang="en-US" dirty="0" smtClean="0"/>
              <a:t>reports</a:t>
            </a:r>
          </a:p>
          <a:p>
            <a:pPr lvl="2"/>
            <a:r>
              <a:rPr lang="en-US" dirty="0" smtClean="0">
                <a:solidFill>
                  <a:srgbClr val="FF0000"/>
                </a:solidFill>
              </a:rPr>
              <a:t>SACSCOC Profile Reports</a:t>
            </a:r>
            <a:endParaRPr lang="en-US" dirty="0">
              <a:solidFill>
                <a:srgbClr val="FF0000"/>
              </a:solidFill>
            </a:endParaRPr>
          </a:p>
          <a:p>
            <a:pPr marL="457200" lvl="1" indent="0">
              <a:buNone/>
            </a:pPr>
            <a:endParaRPr lang="en-US" dirty="0"/>
          </a:p>
        </p:txBody>
      </p:sp>
      <p:sp>
        <p:nvSpPr>
          <p:cNvPr id="3" name="Title 2"/>
          <p:cNvSpPr>
            <a:spLocks noGrp="1"/>
          </p:cNvSpPr>
          <p:nvPr>
            <p:ph type="title"/>
          </p:nvPr>
        </p:nvSpPr>
        <p:spPr/>
        <p:txBody>
          <a:bodyPr/>
          <a:lstStyle/>
          <a:p>
            <a:r>
              <a:rPr lang="en-US" dirty="0" smtClean="0"/>
              <a:t>SACSCOC Records</a:t>
            </a:r>
            <a:endParaRPr lang="en-US" dirty="0"/>
          </a:p>
        </p:txBody>
      </p:sp>
    </p:spTree>
    <p:extLst>
      <p:ext uri="{BB962C8B-B14F-4D97-AF65-F5344CB8AC3E}">
        <p14:creationId xmlns:p14="http://schemas.microsoft.com/office/powerpoint/2010/main" val="331384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6378"/>
            <a:ext cx="8229600" cy="4441371"/>
          </a:xfrm>
        </p:spPr>
        <p:txBody>
          <a:bodyPr>
            <a:normAutofit/>
          </a:bodyPr>
          <a:lstStyle/>
          <a:p>
            <a:pPr marL="0" indent="0">
              <a:buNone/>
            </a:pPr>
            <a:r>
              <a:rPr lang="en-US" dirty="0" smtClean="0"/>
              <a:t>All Departments / Units</a:t>
            </a:r>
          </a:p>
          <a:p>
            <a:r>
              <a:rPr lang="en-US" dirty="0" smtClean="0"/>
              <a:t>Office of Record for:</a:t>
            </a:r>
          </a:p>
          <a:p>
            <a:pPr lvl="1"/>
            <a:r>
              <a:rPr lang="en-US" dirty="0" smtClean="0"/>
              <a:t>Supporting Evidence, i.e.</a:t>
            </a:r>
          </a:p>
          <a:p>
            <a:pPr lvl="2"/>
            <a:r>
              <a:rPr lang="en-US" dirty="0" smtClean="0">
                <a:solidFill>
                  <a:srgbClr val="FF0000"/>
                </a:solidFill>
              </a:rPr>
              <a:t>Raw and summarized data</a:t>
            </a:r>
          </a:p>
          <a:p>
            <a:pPr lvl="2"/>
            <a:r>
              <a:rPr lang="en-US" dirty="0" smtClean="0">
                <a:solidFill>
                  <a:srgbClr val="FF0000"/>
                </a:solidFill>
              </a:rPr>
              <a:t>Survey instrument and summary results</a:t>
            </a:r>
          </a:p>
          <a:p>
            <a:pPr lvl="2"/>
            <a:r>
              <a:rPr lang="en-US" dirty="0" smtClean="0">
                <a:solidFill>
                  <a:srgbClr val="FF0000"/>
                </a:solidFill>
              </a:rPr>
              <a:t>Engage West </a:t>
            </a:r>
            <a:r>
              <a:rPr lang="en-US" dirty="0" smtClean="0">
                <a:solidFill>
                  <a:srgbClr val="FF0000"/>
                </a:solidFill>
              </a:rPr>
              <a:t>Action Plans</a:t>
            </a:r>
            <a:endParaRPr lang="en-US" dirty="0" smtClean="0">
              <a:solidFill>
                <a:srgbClr val="FF0000"/>
              </a:solidFill>
            </a:endParaRPr>
          </a:p>
          <a:p>
            <a:pPr lvl="2"/>
            <a:r>
              <a:rPr lang="en-US" dirty="0" smtClean="0">
                <a:solidFill>
                  <a:srgbClr val="FF0000"/>
                </a:solidFill>
              </a:rPr>
              <a:t>Self-evaluation / Audit findings</a:t>
            </a:r>
          </a:p>
          <a:p>
            <a:r>
              <a:rPr lang="en-US" dirty="0" smtClean="0">
                <a:solidFill>
                  <a:srgbClr val="FF0000"/>
                </a:solidFill>
              </a:rPr>
              <a:t>Keep </a:t>
            </a:r>
            <a:r>
              <a:rPr lang="en-US" dirty="0" smtClean="0">
                <a:solidFill>
                  <a:srgbClr val="FF0000"/>
                </a:solidFill>
              </a:rPr>
              <a:t>for 2 accreditation cycles = </a:t>
            </a:r>
            <a:r>
              <a:rPr lang="en-US" u="sng" dirty="0" smtClean="0">
                <a:solidFill>
                  <a:srgbClr val="FF0000"/>
                </a:solidFill>
              </a:rPr>
              <a:t>20 years</a:t>
            </a:r>
            <a:endParaRPr lang="en-US" u="sng" dirty="0">
              <a:solidFill>
                <a:srgbClr val="FF0000"/>
              </a:solidFill>
            </a:endParaRPr>
          </a:p>
          <a:p>
            <a:endParaRPr lang="en-US" dirty="0" smtClean="0">
              <a:solidFill>
                <a:srgbClr val="FF0000"/>
              </a:solidFill>
            </a:endParaRPr>
          </a:p>
        </p:txBody>
      </p:sp>
      <p:sp>
        <p:nvSpPr>
          <p:cNvPr id="3" name="Title 2"/>
          <p:cNvSpPr>
            <a:spLocks noGrp="1"/>
          </p:cNvSpPr>
          <p:nvPr>
            <p:ph type="title"/>
          </p:nvPr>
        </p:nvSpPr>
        <p:spPr>
          <a:xfrm>
            <a:off x="457200" y="17428"/>
            <a:ext cx="8229600" cy="1143000"/>
          </a:xfrm>
        </p:spPr>
        <p:txBody>
          <a:bodyPr/>
          <a:lstStyle/>
          <a:p>
            <a:r>
              <a:rPr lang="en-US" dirty="0" smtClean="0"/>
              <a:t>SACSCOC Records</a:t>
            </a:r>
            <a:endParaRPr lang="en-US" dirty="0"/>
          </a:p>
        </p:txBody>
      </p:sp>
    </p:spTree>
    <p:extLst>
      <p:ext uri="{BB962C8B-B14F-4D97-AF65-F5344CB8AC3E}">
        <p14:creationId xmlns:p14="http://schemas.microsoft.com/office/powerpoint/2010/main" val="91600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4004118"/>
              </p:ext>
            </p:extLst>
          </p:nvPr>
        </p:nvGraphicFramePr>
        <p:xfrm>
          <a:off x="102637" y="451148"/>
          <a:ext cx="8845424" cy="4839307"/>
        </p:xfrm>
        <a:graphic>
          <a:graphicData uri="http://schemas.openxmlformats.org/drawingml/2006/table">
            <a:tbl>
              <a:tblPr>
                <a:tableStyleId>{5C22544A-7EE6-4342-B048-85BDC9FD1C3A}</a:tableStyleId>
              </a:tblPr>
              <a:tblGrid>
                <a:gridCol w="430551">
                  <a:extLst>
                    <a:ext uri="{9D8B030D-6E8A-4147-A177-3AD203B41FA5}">
                      <a16:colId xmlns:a16="http://schemas.microsoft.com/office/drawing/2014/main" val="4028991590"/>
                    </a:ext>
                  </a:extLst>
                </a:gridCol>
                <a:gridCol w="1120856">
                  <a:extLst>
                    <a:ext uri="{9D8B030D-6E8A-4147-A177-3AD203B41FA5}">
                      <a16:colId xmlns:a16="http://schemas.microsoft.com/office/drawing/2014/main" val="4107690885"/>
                    </a:ext>
                  </a:extLst>
                </a:gridCol>
                <a:gridCol w="879464">
                  <a:extLst>
                    <a:ext uri="{9D8B030D-6E8A-4147-A177-3AD203B41FA5}">
                      <a16:colId xmlns:a16="http://schemas.microsoft.com/office/drawing/2014/main" val="3687696026"/>
                    </a:ext>
                  </a:extLst>
                </a:gridCol>
                <a:gridCol w="879464">
                  <a:extLst>
                    <a:ext uri="{9D8B030D-6E8A-4147-A177-3AD203B41FA5}">
                      <a16:colId xmlns:a16="http://schemas.microsoft.com/office/drawing/2014/main" val="1558440716"/>
                    </a:ext>
                  </a:extLst>
                </a:gridCol>
                <a:gridCol w="879464">
                  <a:extLst>
                    <a:ext uri="{9D8B030D-6E8A-4147-A177-3AD203B41FA5}">
                      <a16:colId xmlns:a16="http://schemas.microsoft.com/office/drawing/2014/main" val="3290712109"/>
                    </a:ext>
                  </a:extLst>
                </a:gridCol>
                <a:gridCol w="295205">
                  <a:extLst>
                    <a:ext uri="{9D8B030D-6E8A-4147-A177-3AD203B41FA5}">
                      <a16:colId xmlns:a16="http://schemas.microsoft.com/office/drawing/2014/main" val="128221464"/>
                    </a:ext>
                  </a:extLst>
                </a:gridCol>
                <a:gridCol w="295205">
                  <a:extLst>
                    <a:ext uri="{9D8B030D-6E8A-4147-A177-3AD203B41FA5}">
                      <a16:colId xmlns:a16="http://schemas.microsoft.com/office/drawing/2014/main" val="1626439462"/>
                    </a:ext>
                  </a:extLst>
                </a:gridCol>
                <a:gridCol w="295205">
                  <a:extLst>
                    <a:ext uri="{9D8B030D-6E8A-4147-A177-3AD203B41FA5}">
                      <a16:colId xmlns:a16="http://schemas.microsoft.com/office/drawing/2014/main" val="401789909"/>
                    </a:ext>
                  </a:extLst>
                </a:gridCol>
                <a:gridCol w="295205">
                  <a:extLst>
                    <a:ext uri="{9D8B030D-6E8A-4147-A177-3AD203B41FA5}">
                      <a16:colId xmlns:a16="http://schemas.microsoft.com/office/drawing/2014/main" val="3053259179"/>
                    </a:ext>
                  </a:extLst>
                </a:gridCol>
                <a:gridCol w="246409">
                  <a:extLst>
                    <a:ext uri="{9D8B030D-6E8A-4147-A177-3AD203B41FA5}">
                      <a16:colId xmlns:a16="http://schemas.microsoft.com/office/drawing/2014/main" val="2960281516"/>
                    </a:ext>
                  </a:extLst>
                </a:gridCol>
                <a:gridCol w="1407966">
                  <a:extLst>
                    <a:ext uri="{9D8B030D-6E8A-4147-A177-3AD203B41FA5}">
                      <a16:colId xmlns:a16="http://schemas.microsoft.com/office/drawing/2014/main" val="4214263140"/>
                    </a:ext>
                  </a:extLst>
                </a:gridCol>
                <a:gridCol w="910215">
                  <a:extLst>
                    <a:ext uri="{9D8B030D-6E8A-4147-A177-3AD203B41FA5}">
                      <a16:colId xmlns:a16="http://schemas.microsoft.com/office/drawing/2014/main" val="2756046909"/>
                    </a:ext>
                  </a:extLst>
                </a:gridCol>
                <a:gridCol w="910215">
                  <a:extLst>
                    <a:ext uri="{9D8B030D-6E8A-4147-A177-3AD203B41FA5}">
                      <a16:colId xmlns:a16="http://schemas.microsoft.com/office/drawing/2014/main" val="3892154224"/>
                    </a:ext>
                  </a:extLst>
                </a:gridCol>
              </a:tblGrid>
              <a:tr h="146691">
                <a:tc gridSpan="13">
                  <a:txBody>
                    <a:bodyPr/>
                    <a:lstStyle/>
                    <a:p>
                      <a:pPr algn="l" fontAlgn="t"/>
                      <a:r>
                        <a:rPr lang="en-US" sz="700" b="0" u="none" strike="noStrike">
                          <a:solidFill>
                            <a:schemeClr val="bg2">
                              <a:lumMod val="10000"/>
                            </a:schemeClr>
                          </a:solidFill>
                          <a:effectLst/>
                        </a:rPr>
                        <a:t>Unit Assessment Plan</a:t>
                      </a:r>
                      <a:endParaRPr lang="en-US" sz="7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9825000"/>
                  </a:ext>
                </a:extLst>
              </a:tr>
              <a:tr h="117352">
                <a:tc gridSpan="13">
                  <a:txBody>
                    <a:bodyPr/>
                    <a:lstStyle/>
                    <a:p>
                      <a:pPr algn="l" fontAlgn="b"/>
                      <a:r>
                        <a:rPr lang="en-US" sz="600" b="0" u="none" strike="noStrike">
                          <a:solidFill>
                            <a:schemeClr val="bg2">
                              <a:lumMod val="10000"/>
                            </a:schemeClr>
                          </a:solidFill>
                          <a:effectLst/>
                        </a:rPr>
                        <a:t>UWG Police</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8096085"/>
                  </a:ext>
                </a:extLst>
              </a:tr>
              <a:tr h="117352">
                <a:tc gridSpan="13">
                  <a:txBody>
                    <a:bodyPr/>
                    <a:lstStyle/>
                    <a:p>
                      <a:pPr algn="l" fontAlgn="b"/>
                      <a:r>
                        <a:rPr lang="en-US" sz="600" b="0" u="none" strike="noStrike">
                          <a:solidFill>
                            <a:schemeClr val="bg2">
                              <a:lumMod val="10000"/>
                            </a:schemeClr>
                          </a:solidFill>
                          <a:effectLst/>
                        </a:rPr>
                        <a:t>July 1, 2014 to June 30, 2017</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8055567"/>
                  </a:ext>
                </a:extLst>
              </a:tr>
              <a:tr h="228837">
                <a:tc>
                  <a:txBody>
                    <a:bodyPr/>
                    <a:lstStyle/>
                    <a:p>
                      <a:pPr algn="l" fontAlgn="t"/>
                      <a:r>
                        <a:rPr lang="en-US" sz="600" b="0" u="none" strike="noStrike">
                          <a:solidFill>
                            <a:schemeClr val="bg2">
                              <a:lumMod val="10000"/>
                            </a:schemeClr>
                          </a:solidFill>
                          <a:effectLst/>
                        </a:rPr>
                        <a:t>Mission:</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2">
                  <a:txBody>
                    <a:bodyPr/>
                    <a:lstStyle/>
                    <a:p>
                      <a:pPr algn="l" fontAlgn="t"/>
                      <a:r>
                        <a:rPr lang="en-US" sz="600" b="0" u="none" strike="noStrike">
                          <a:solidFill>
                            <a:schemeClr val="bg2">
                              <a:lumMod val="10000"/>
                            </a:schemeClr>
                          </a:solidFill>
                          <a:effectLst/>
                        </a:rPr>
                        <a:t>The staff of the University of West Georgia Police Department are committed to supporting the mission of the University of West Georgia through innovative methods in crime detection and prevention so that the students, faculty and staff of the university community can thrive and succeed.</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6900358"/>
                  </a:ext>
                </a:extLst>
              </a:tr>
              <a:tr h="234704">
                <a:tc>
                  <a:txBody>
                    <a:bodyPr/>
                    <a:lstStyle/>
                    <a:p>
                      <a:pPr algn="l" fontAlgn="b"/>
                      <a:r>
                        <a:rPr lang="en-US" sz="600" b="0" u="none" strike="noStrike">
                          <a:solidFill>
                            <a:schemeClr val="bg2">
                              <a:lumMod val="10000"/>
                            </a:schemeClr>
                          </a:solidFill>
                          <a:effectLst/>
                        </a:rPr>
                        <a:t>Goal #</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b="0" u="none" strike="noStrike">
                          <a:solidFill>
                            <a:schemeClr val="bg2">
                              <a:lumMod val="10000"/>
                            </a:schemeClr>
                          </a:solidFill>
                          <a:effectLst/>
                        </a:rPr>
                        <a:t>Goal (Outcome)</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b="0" u="none" strike="noStrike">
                          <a:solidFill>
                            <a:schemeClr val="bg2">
                              <a:lumMod val="10000"/>
                            </a:schemeClr>
                          </a:solidFill>
                          <a:effectLst/>
                        </a:rPr>
                        <a:t>SP connection</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b="0" u="none" strike="noStrike">
                          <a:solidFill>
                            <a:schemeClr val="bg2">
                              <a:lumMod val="10000"/>
                            </a:schemeClr>
                          </a:solidFill>
                          <a:effectLst/>
                        </a:rPr>
                        <a:t>Measure/Method</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600" b="0" u="none" strike="noStrike">
                          <a:solidFill>
                            <a:schemeClr val="bg2">
                              <a:lumMod val="10000"/>
                            </a:schemeClr>
                          </a:solidFill>
                          <a:effectLst/>
                        </a:rPr>
                        <a:t>Success Criterion</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600" b="0" u="none" strike="noStrike">
                          <a:solidFill>
                            <a:schemeClr val="bg2">
                              <a:lumMod val="10000"/>
                            </a:schemeClr>
                          </a:solidFill>
                          <a:effectLst/>
                        </a:rPr>
                        <a:t>FY13</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600" b="0" u="none" strike="noStrike">
                          <a:solidFill>
                            <a:schemeClr val="bg2">
                              <a:lumMod val="10000"/>
                            </a:schemeClr>
                          </a:solidFill>
                          <a:effectLst/>
                        </a:rPr>
                        <a:t>FY14</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600" b="0" u="none" strike="noStrike">
                          <a:solidFill>
                            <a:schemeClr val="bg2">
                              <a:lumMod val="10000"/>
                            </a:schemeClr>
                          </a:solidFill>
                          <a:effectLst/>
                        </a:rPr>
                        <a:t>FY15</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600" b="0" u="none" strike="noStrike">
                          <a:solidFill>
                            <a:schemeClr val="bg2">
                              <a:lumMod val="10000"/>
                            </a:schemeClr>
                          </a:solidFill>
                          <a:effectLst/>
                        </a:rPr>
                        <a:t>FY16</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600" b="0" u="none" strike="noStrike">
                          <a:solidFill>
                            <a:schemeClr val="bg2">
                              <a:lumMod val="10000"/>
                            </a:schemeClr>
                          </a:solidFill>
                          <a:effectLst/>
                        </a:rPr>
                        <a:t>FY17</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600" b="0" u="none" strike="noStrike">
                          <a:solidFill>
                            <a:schemeClr val="bg2">
                              <a:lumMod val="10000"/>
                            </a:schemeClr>
                          </a:solidFill>
                          <a:effectLst/>
                        </a:rPr>
                        <a:t>Justification of Success Criteria</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600" b="0" u="none" strike="noStrike">
                          <a:solidFill>
                            <a:schemeClr val="bg2">
                              <a:lumMod val="10000"/>
                            </a:schemeClr>
                          </a:solidFill>
                          <a:effectLst/>
                        </a:rPr>
                        <a:t>Interpretation &amp; Use of Results</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600" b="0" u="none" strike="noStrike">
                          <a:solidFill>
                            <a:schemeClr val="bg2">
                              <a:lumMod val="10000"/>
                            </a:schemeClr>
                          </a:solidFill>
                          <a:effectLst/>
                        </a:rPr>
                        <a:t>Improvement Plan</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6657741"/>
                  </a:ext>
                </a:extLst>
              </a:tr>
              <a:tr h="1208773">
                <a:tc rowSpan="2">
                  <a:txBody>
                    <a:bodyPr/>
                    <a:lstStyle/>
                    <a:p>
                      <a:pPr algn="ctr" fontAlgn="t"/>
                      <a:r>
                        <a:rPr lang="en-US" sz="600" b="0" u="none" strike="noStrike" dirty="0">
                          <a:solidFill>
                            <a:schemeClr val="bg2">
                              <a:lumMod val="10000"/>
                            </a:schemeClr>
                          </a:solidFill>
                          <a:effectLst/>
                        </a:rPr>
                        <a:t>1</a:t>
                      </a:r>
                      <a:endParaRPr lang="en-US" sz="600" b="0" i="0" u="none" strike="noStrike" dirty="0">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t"/>
                      <a:r>
                        <a:rPr lang="en-US" sz="600" b="0" u="none" strike="noStrike">
                          <a:solidFill>
                            <a:schemeClr val="bg2">
                              <a:lumMod val="10000"/>
                            </a:schemeClr>
                          </a:solidFill>
                          <a:effectLst/>
                        </a:rPr>
                        <a:t>Create a safe campus environment</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dirty="0">
                          <a:solidFill>
                            <a:schemeClr val="bg2">
                              <a:lumMod val="10000"/>
                            </a:schemeClr>
                          </a:solidFill>
                          <a:effectLst/>
                        </a:rPr>
                        <a:t>SI1-D.3</a:t>
                      </a:r>
                      <a:endParaRPr lang="en-US" sz="600" b="0" i="0" u="none" strike="noStrike" dirty="0">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Reported part 1 crimes against Persons using FY12 as a baseline. Person crimes involve such major crimes as homicide, sexual assault, robbery, and unlawful attack.</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The success criterion is based on the FY12 benchmark of 5  reported crimes against person(s) on campus.  This is measured from Uniform Crime Report (UCR) that is based on State and FBI requirement.</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10</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16</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18</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29</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dirty="0">
                          <a:solidFill>
                            <a:schemeClr val="bg2">
                              <a:lumMod val="10000"/>
                            </a:schemeClr>
                          </a:solidFill>
                          <a:effectLst/>
                        </a:rPr>
                        <a:t> </a:t>
                      </a:r>
                      <a:endParaRPr lang="en-US" sz="600" b="0" i="0" u="none" strike="noStrike" dirty="0">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dirty="0">
                          <a:solidFill>
                            <a:schemeClr val="bg2">
                              <a:lumMod val="10000"/>
                            </a:schemeClr>
                          </a:solidFill>
                          <a:effectLst/>
                        </a:rPr>
                        <a:t>This data is filed on a monthly basis to federal and state authorities.  FY12 was selected as the success criteria in order to establish a benchmark for this assessment.</a:t>
                      </a:r>
                      <a:endParaRPr lang="en-US" sz="600" b="0" i="0" u="none" strike="noStrike" dirty="0">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The crimes that are reported on institutional property may involve students, faculty, staff, guests, or persons with no university connection just driving through campus.  All crimes are evaluated and reviewed for future preventative methods.</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Reduce the amount of crimes against persons on campus through crime analyses, detection, professional development, and employing innovative methods.</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3076213"/>
                  </a:ext>
                </a:extLst>
              </a:tr>
              <a:tr h="1208773">
                <a:tc vMerge="1">
                  <a:txBody>
                    <a:bodyPr/>
                    <a:lstStyle/>
                    <a:p>
                      <a:endParaRPr lang="en-US"/>
                    </a:p>
                  </a:txBody>
                  <a:tcPr/>
                </a:tc>
                <a:tc vMerge="1">
                  <a:txBody>
                    <a:bodyPr/>
                    <a:lstStyle/>
                    <a:p>
                      <a:endParaRPr lang="en-US"/>
                    </a:p>
                  </a:txBody>
                  <a:tcPr/>
                </a:tc>
                <a:tc>
                  <a:txBody>
                    <a:bodyPr/>
                    <a:lstStyle/>
                    <a:p>
                      <a:pPr algn="l" fontAlgn="t"/>
                      <a:r>
                        <a:rPr lang="en-US" sz="600" b="0" u="none" strike="noStrike">
                          <a:solidFill>
                            <a:schemeClr val="bg2">
                              <a:lumMod val="10000"/>
                            </a:schemeClr>
                          </a:solidFill>
                          <a:effectLst/>
                        </a:rPr>
                        <a:t>SI1-D.3</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Reported part 1 property  crimes using FY12 as a baseline.  Property crimes invole such crimes as burglary, larceny, auto theft and arson.</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The success criterion is based on the FY12 benchmark of 204 reported crimes against property on campus.  This is measured from Uniform Crime Report (UCR) that is based on State and FBI requirement.</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256</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155</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164</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52</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 </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This data is filed on a monthly basis to federal and state authorities.  FY12 was selected as the success criteria in order to establish a benchmark for this assessment.</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The crimes that are reported on institutional property may involve students, faculty, staff, guests, or persons with no university connection just driving through campus.  All crimes are evaluated and reviewed for future preventative methods.</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Reduce the amount of crimes against property on campus through crime analyses, detection, professional development, and employing innovative methods.</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243752"/>
                  </a:ext>
                </a:extLst>
              </a:tr>
              <a:tr h="990063">
                <a:tc>
                  <a:txBody>
                    <a:bodyPr/>
                    <a:lstStyle/>
                    <a:p>
                      <a:pPr algn="ctr" fontAlgn="t"/>
                      <a:r>
                        <a:rPr lang="en-US" sz="600" b="0" u="none" strike="noStrike">
                          <a:solidFill>
                            <a:schemeClr val="bg2">
                              <a:lumMod val="10000"/>
                            </a:schemeClr>
                          </a:solidFill>
                          <a:effectLst/>
                        </a:rPr>
                        <a:t>2</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Increase employee engagement/satisfaction within Division</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SI-4.A</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Engage West Survey Results</a:t>
                      </a:r>
                      <a:br>
                        <a:rPr lang="en-US" sz="600" b="0" u="none" strike="noStrike">
                          <a:solidFill>
                            <a:schemeClr val="bg2">
                              <a:lumMod val="10000"/>
                            </a:schemeClr>
                          </a:solidFill>
                          <a:effectLst/>
                        </a:rPr>
                      </a:br>
                      <a:r>
                        <a:rPr lang="en-US" sz="600" b="0" u="none" strike="noStrike">
                          <a:solidFill>
                            <a:schemeClr val="bg2">
                              <a:lumMod val="10000"/>
                            </a:schemeClr>
                          </a:solidFill>
                          <a:effectLst/>
                        </a:rPr>
                        <a:t>The measurement is based on an average of 11 measurements within the Engage West Survey utilizing a 5-Point scale </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Engage West category mean of 4.0</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600" b="0" u="none" strike="noStrike">
                          <a:solidFill>
                            <a:schemeClr val="bg2">
                              <a:lumMod val="10000"/>
                            </a:schemeClr>
                          </a:solidFill>
                          <a:effectLst/>
                        </a:rPr>
                        <a:t>N/A</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600" b="0" u="none" strike="noStrike">
                          <a:solidFill>
                            <a:schemeClr val="bg2">
                              <a:lumMod val="10000"/>
                            </a:schemeClr>
                          </a:solidFill>
                          <a:effectLst/>
                        </a:rPr>
                        <a:t>3.70</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600" b="0" u="none" strike="noStrike">
                          <a:solidFill>
                            <a:schemeClr val="bg2">
                              <a:lumMod val="10000"/>
                            </a:schemeClr>
                          </a:solidFill>
                          <a:effectLst/>
                        </a:rPr>
                        <a:t>3.61</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600" b="0" u="none" strike="noStrike">
                          <a:solidFill>
                            <a:schemeClr val="bg2">
                              <a:lumMod val="10000"/>
                            </a:schemeClr>
                          </a:solidFill>
                          <a:effectLst/>
                        </a:rPr>
                        <a:t>3.77</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600" b="0" u="none" strike="noStrike">
                          <a:solidFill>
                            <a:schemeClr val="bg2">
                              <a:lumMod val="10000"/>
                            </a:schemeClr>
                          </a:solidFill>
                          <a:effectLst/>
                        </a:rPr>
                        <a:t> </a:t>
                      </a:r>
                      <a:endParaRPr lang="en-US" sz="600" b="0" i="0" u="none" strike="noStrike">
                        <a:solidFill>
                          <a:schemeClr val="bg2">
                            <a:lumMod val="10000"/>
                          </a:schemeClr>
                        </a:solidFill>
                        <a:effectLst/>
                        <a:latin typeface="Calibri" panose="020F0502020204030204" pitchFamily="34" charset="0"/>
                      </a:endParaRPr>
                    </a:p>
                  </a:txBody>
                  <a:tcPr marL="4906" marR="4906" marT="4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An average value of “4” represents the midpoint of the distribution of possible positive ratings.</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UWG outsourced the inaugural survey in 2014 that was traditionally administered to the health-care industry. In 2015, UWG developed it's own survey and outsourced the compliation of results.</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UWG Police developed and implemented strategies to help improve such survey metrics as Leadership,  Communications, and Professional Development</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896988"/>
                  </a:ext>
                </a:extLst>
              </a:tr>
              <a:tr h="586762">
                <a:tc>
                  <a:txBody>
                    <a:bodyPr/>
                    <a:lstStyle/>
                    <a:p>
                      <a:pPr algn="ctr" fontAlgn="t"/>
                      <a:r>
                        <a:rPr lang="en-US" sz="600" b="0" u="none" strike="noStrike">
                          <a:solidFill>
                            <a:schemeClr val="bg2">
                              <a:lumMod val="10000"/>
                            </a:schemeClr>
                          </a:solidFill>
                          <a:effectLst/>
                        </a:rPr>
                        <a:t>3</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Increase hiring efficiency</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SI3-B, SI4-A</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Reduce the number of days from job posting until hire date using FY 12 as a baseline</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180 days</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40 Days</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55 days</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30 Days</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45 Days</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600" b="0" u="none" strike="noStrike">
                          <a:solidFill>
                            <a:schemeClr val="bg2">
                              <a:lumMod val="10000"/>
                            </a:schemeClr>
                          </a:solidFill>
                          <a:effectLst/>
                        </a:rPr>
                        <a:t> </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This measurement is based from data from UWG/HR PeopleSoft database from posting to start date.</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a:solidFill>
                            <a:schemeClr val="bg2">
                              <a:lumMod val="10000"/>
                            </a:schemeClr>
                          </a:solidFill>
                          <a:effectLst/>
                        </a:rPr>
                        <a:t>UWG/HR PeopleSoft database is the sole source clearinghouse for HR hiring data for all hiring at UWG.</a:t>
                      </a:r>
                      <a:endParaRPr lang="en-US" sz="600" b="0" i="0" u="none" strike="noStrike">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600" b="0" u="none" strike="noStrike" dirty="0">
                          <a:solidFill>
                            <a:schemeClr val="bg2">
                              <a:lumMod val="10000"/>
                            </a:schemeClr>
                          </a:solidFill>
                          <a:effectLst/>
                        </a:rPr>
                        <a:t>Create best practices that reduce the amount of subjectivity involved in the assessment center process.</a:t>
                      </a:r>
                      <a:endParaRPr lang="en-US" sz="600" b="0" i="0" u="none" strike="noStrike" dirty="0">
                        <a:solidFill>
                          <a:schemeClr val="bg2">
                            <a:lumMod val="10000"/>
                          </a:schemeClr>
                        </a:solidFill>
                        <a:effectLst/>
                        <a:latin typeface="Calibri" panose="020F0502020204030204" pitchFamily="34" charset="0"/>
                      </a:endParaRPr>
                    </a:p>
                  </a:txBody>
                  <a:tcPr marL="4906" marR="4906" marT="49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0448044"/>
                  </a:ext>
                </a:extLst>
              </a:tr>
            </a:tbl>
          </a:graphicData>
        </a:graphic>
      </p:graphicFrame>
      <p:sp>
        <p:nvSpPr>
          <p:cNvPr id="3" name="Oval 2"/>
          <p:cNvSpPr/>
          <p:nvPr/>
        </p:nvSpPr>
        <p:spPr>
          <a:xfrm>
            <a:off x="2090057" y="755780"/>
            <a:ext cx="1698172" cy="4777274"/>
          </a:xfrm>
          <a:prstGeom prst="ellipse">
            <a:avLst/>
          </a:prstGeom>
          <a:noFill/>
          <a:ln w="57150">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96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Custom Design">
  <a:themeElements>
    <a:clrScheme name="UWG">
      <a:dk1>
        <a:srgbClr val="0033A1"/>
      </a:dk1>
      <a:lt1>
        <a:sysClr val="window" lastClr="FFFFFF"/>
      </a:lt1>
      <a:dk2>
        <a:srgbClr val="B0B7BC"/>
      </a:dk2>
      <a:lt2>
        <a:srgbClr val="D7D7D7"/>
      </a:lt2>
      <a:accent1>
        <a:srgbClr val="6BABE5"/>
      </a:accent1>
      <a:accent2>
        <a:srgbClr val="DB1A21"/>
      </a:accent2>
      <a:accent3>
        <a:srgbClr val="0033A1"/>
      </a:accent3>
      <a:accent4>
        <a:srgbClr val="53565A"/>
      </a:accent4>
      <a:accent5>
        <a:srgbClr val="96979F"/>
      </a:accent5>
      <a:accent6>
        <a:srgbClr val="BD1719"/>
      </a:accent6>
      <a:hlink>
        <a:srgbClr val="FFFFFF"/>
      </a:hlink>
      <a:folHlink>
        <a:srgbClr val="0033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G">
      <a:dk1>
        <a:srgbClr val="0033A1"/>
      </a:dk1>
      <a:lt1>
        <a:sysClr val="window" lastClr="FFFFFF"/>
      </a:lt1>
      <a:dk2>
        <a:srgbClr val="B0B7BC"/>
      </a:dk2>
      <a:lt2>
        <a:srgbClr val="D7D7D7"/>
      </a:lt2>
      <a:accent1>
        <a:srgbClr val="6BABE5"/>
      </a:accent1>
      <a:accent2>
        <a:srgbClr val="DB1A21"/>
      </a:accent2>
      <a:accent3>
        <a:srgbClr val="0033A1"/>
      </a:accent3>
      <a:accent4>
        <a:srgbClr val="53565A"/>
      </a:accent4>
      <a:accent5>
        <a:srgbClr val="96979F"/>
      </a:accent5>
      <a:accent6>
        <a:srgbClr val="BD1719"/>
      </a:accent6>
      <a:hlink>
        <a:srgbClr val="FFFFFF"/>
      </a:hlink>
      <a:folHlink>
        <a:srgbClr val="0033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UWG">
      <a:dk1>
        <a:srgbClr val="0033A1"/>
      </a:dk1>
      <a:lt1>
        <a:sysClr val="window" lastClr="FFFFFF"/>
      </a:lt1>
      <a:dk2>
        <a:srgbClr val="B0B7BC"/>
      </a:dk2>
      <a:lt2>
        <a:srgbClr val="D7D7D7"/>
      </a:lt2>
      <a:accent1>
        <a:srgbClr val="6BABE5"/>
      </a:accent1>
      <a:accent2>
        <a:srgbClr val="DB1A21"/>
      </a:accent2>
      <a:accent3>
        <a:srgbClr val="0033A1"/>
      </a:accent3>
      <a:accent4>
        <a:srgbClr val="53565A"/>
      </a:accent4>
      <a:accent5>
        <a:srgbClr val="96979F"/>
      </a:accent5>
      <a:accent6>
        <a:srgbClr val="BD1719"/>
      </a:accent6>
      <a:hlink>
        <a:srgbClr val="FFFFFF"/>
      </a:hlink>
      <a:folHlink>
        <a:srgbClr val="0033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UWG">
      <a:dk1>
        <a:srgbClr val="0033A1"/>
      </a:dk1>
      <a:lt1>
        <a:sysClr val="window" lastClr="FFFFFF"/>
      </a:lt1>
      <a:dk2>
        <a:srgbClr val="B0B7BC"/>
      </a:dk2>
      <a:lt2>
        <a:srgbClr val="D7D7D7"/>
      </a:lt2>
      <a:accent1>
        <a:srgbClr val="6BABE5"/>
      </a:accent1>
      <a:accent2>
        <a:srgbClr val="DB1A21"/>
      </a:accent2>
      <a:accent3>
        <a:srgbClr val="0033A1"/>
      </a:accent3>
      <a:accent4>
        <a:srgbClr val="53565A"/>
      </a:accent4>
      <a:accent5>
        <a:srgbClr val="96979F"/>
      </a:accent5>
      <a:accent6>
        <a:srgbClr val="BD1719"/>
      </a:accent6>
      <a:hlink>
        <a:srgbClr val="FFFFFF"/>
      </a:hlink>
      <a:folHlink>
        <a:srgbClr val="0033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UWG">
      <a:dk1>
        <a:srgbClr val="0033A1"/>
      </a:dk1>
      <a:lt1>
        <a:sysClr val="window" lastClr="FFFFFF"/>
      </a:lt1>
      <a:dk2>
        <a:srgbClr val="B0B7BC"/>
      </a:dk2>
      <a:lt2>
        <a:srgbClr val="D7D7D7"/>
      </a:lt2>
      <a:accent1>
        <a:srgbClr val="6BABE5"/>
      </a:accent1>
      <a:accent2>
        <a:srgbClr val="DB1A21"/>
      </a:accent2>
      <a:accent3>
        <a:srgbClr val="0033A1"/>
      </a:accent3>
      <a:accent4>
        <a:srgbClr val="53565A"/>
      </a:accent4>
      <a:accent5>
        <a:srgbClr val="96979F"/>
      </a:accent5>
      <a:accent6>
        <a:srgbClr val="BD1719"/>
      </a:accent6>
      <a:hlink>
        <a:srgbClr val="FFFFFF"/>
      </a:hlink>
      <a:folHlink>
        <a:srgbClr val="0033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UWG">
      <a:dk1>
        <a:srgbClr val="0033A1"/>
      </a:dk1>
      <a:lt1>
        <a:sysClr val="window" lastClr="FFFFFF"/>
      </a:lt1>
      <a:dk2>
        <a:srgbClr val="B0B7BC"/>
      </a:dk2>
      <a:lt2>
        <a:srgbClr val="D7D7D7"/>
      </a:lt2>
      <a:accent1>
        <a:srgbClr val="6BABE5"/>
      </a:accent1>
      <a:accent2>
        <a:srgbClr val="DB1A21"/>
      </a:accent2>
      <a:accent3>
        <a:srgbClr val="0033A1"/>
      </a:accent3>
      <a:accent4>
        <a:srgbClr val="53565A"/>
      </a:accent4>
      <a:accent5>
        <a:srgbClr val="96979F"/>
      </a:accent5>
      <a:accent6>
        <a:srgbClr val="BD1719"/>
      </a:accent6>
      <a:hlink>
        <a:srgbClr val="FFFFFF"/>
      </a:hlink>
      <a:folHlink>
        <a:srgbClr val="0033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UWG">
      <a:dk1>
        <a:srgbClr val="0033A1"/>
      </a:dk1>
      <a:lt1>
        <a:sysClr val="window" lastClr="FFFFFF"/>
      </a:lt1>
      <a:dk2>
        <a:srgbClr val="B0B7BC"/>
      </a:dk2>
      <a:lt2>
        <a:srgbClr val="D7D7D7"/>
      </a:lt2>
      <a:accent1>
        <a:srgbClr val="6BABE5"/>
      </a:accent1>
      <a:accent2>
        <a:srgbClr val="DB1A21"/>
      </a:accent2>
      <a:accent3>
        <a:srgbClr val="0033A1"/>
      </a:accent3>
      <a:accent4>
        <a:srgbClr val="53565A"/>
      </a:accent4>
      <a:accent5>
        <a:srgbClr val="96979F"/>
      </a:accent5>
      <a:accent6>
        <a:srgbClr val="BD1719"/>
      </a:accent6>
      <a:hlink>
        <a:srgbClr val="FFFFFF"/>
      </a:hlink>
      <a:folHlink>
        <a:srgbClr val="0033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UWG">
      <a:dk1>
        <a:srgbClr val="0033A1"/>
      </a:dk1>
      <a:lt1>
        <a:sysClr val="window" lastClr="FFFFFF"/>
      </a:lt1>
      <a:dk2>
        <a:srgbClr val="B0B7BC"/>
      </a:dk2>
      <a:lt2>
        <a:srgbClr val="D7D7D7"/>
      </a:lt2>
      <a:accent1>
        <a:srgbClr val="6BABE5"/>
      </a:accent1>
      <a:accent2>
        <a:srgbClr val="DB1A21"/>
      </a:accent2>
      <a:accent3>
        <a:srgbClr val="0033A1"/>
      </a:accent3>
      <a:accent4>
        <a:srgbClr val="53565A"/>
      </a:accent4>
      <a:accent5>
        <a:srgbClr val="96979F"/>
      </a:accent5>
      <a:accent6>
        <a:srgbClr val="BD1719"/>
      </a:accent6>
      <a:hlink>
        <a:srgbClr val="FFFFFF"/>
      </a:hlink>
      <a:folHlink>
        <a:srgbClr val="0033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blue.thmx</Template>
  <TotalTime>920</TotalTime>
  <Words>1849</Words>
  <Application>Microsoft Office PowerPoint</Application>
  <PresentationFormat>On-screen Show (4:3)</PresentationFormat>
  <Paragraphs>309</Paragraphs>
  <Slides>28</Slides>
  <Notes>26</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28</vt:i4>
      </vt:variant>
    </vt:vector>
  </HeadingPairs>
  <TitlesOfParts>
    <vt:vector size="40" baseType="lpstr">
      <vt:lpstr>Arial</vt:lpstr>
      <vt:lpstr>Calibri</vt:lpstr>
      <vt:lpstr>Segoe UI</vt:lpstr>
      <vt:lpstr>Wingdings</vt:lpstr>
      <vt:lpstr>Custom Design</vt:lpstr>
      <vt:lpstr>2_Custom Design</vt:lpstr>
      <vt:lpstr>1_Custom Design</vt:lpstr>
      <vt:lpstr>3_Custom Design</vt:lpstr>
      <vt:lpstr>4_Custom Design</vt:lpstr>
      <vt:lpstr>5_Custom Design</vt:lpstr>
      <vt:lpstr>6_Custom Design</vt:lpstr>
      <vt:lpstr>7_Custom Design</vt:lpstr>
      <vt:lpstr>Retention of Assessment Records Fall 2019</vt:lpstr>
      <vt:lpstr>Where is this coming from?</vt:lpstr>
      <vt:lpstr>UWG Policy and Procedure</vt:lpstr>
      <vt:lpstr>USG Records Retention Schedule</vt:lpstr>
      <vt:lpstr>Office of Record (Record Holder)</vt:lpstr>
      <vt:lpstr>                        Assessment Records</vt:lpstr>
      <vt:lpstr>SACSCOC Records</vt:lpstr>
      <vt:lpstr>SACSCOC Records</vt:lpstr>
      <vt:lpstr>PowerPoint Presentation</vt:lpstr>
      <vt:lpstr>Specialized Accreditation Records</vt:lpstr>
      <vt:lpstr>Specialized Accreditation Records</vt:lpstr>
      <vt:lpstr>Specialized Accreditation Records</vt:lpstr>
      <vt:lpstr>Do I have to keep ALL of it?</vt:lpstr>
      <vt:lpstr>What kind of data do you have?</vt:lpstr>
      <vt:lpstr>To sample or Not to sample: 20/20 Rule</vt:lpstr>
      <vt:lpstr>Sampling Example – Paper Essays</vt:lpstr>
      <vt:lpstr>Sampling Example – Paper Surveys</vt:lpstr>
      <vt:lpstr>How do we store everything?</vt:lpstr>
      <vt:lpstr>PowerPoint Presentation</vt:lpstr>
      <vt:lpstr>What is searchable and retrievable?</vt:lpstr>
      <vt:lpstr>PowerPoint Presentation</vt:lpstr>
      <vt:lpstr>What is the retention period?</vt:lpstr>
      <vt:lpstr>Storage Recommendations</vt:lpstr>
      <vt:lpstr>Recap…</vt:lpstr>
      <vt:lpstr>SACSCOC Records</vt:lpstr>
      <vt:lpstr>Specialized Accreditation Records</vt:lpstr>
      <vt:lpstr>Storage of Records</vt:lpstr>
      <vt:lpstr>Contact Us</vt:lpstr>
    </vt:vector>
  </TitlesOfParts>
  <Company>University of West Georgia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Alyson Chester</dc:creator>
  <cp:lastModifiedBy>Amanda Thomas</cp:lastModifiedBy>
  <cp:revision>88</cp:revision>
  <cp:lastPrinted>2018-06-20T16:07:33Z</cp:lastPrinted>
  <dcterms:created xsi:type="dcterms:W3CDTF">2015-05-11T18:47:14Z</dcterms:created>
  <dcterms:modified xsi:type="dcterms:W3CDTF">2019-10-08T13:54:52Z</dcterms:modified>
</cp:coreProperties>
</file>