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90" r:id="rId32"/>
    <p:sldId id="291" r:id="rId33"/>
    <p:sldId id="292" r:id="rId34"/>
    <p:sldId id="295" r:id="rId35"/>
  </p:sldIdLst>
  <p:sldSz cx="12192000" cy="6858000"/>
  <p:notesSz cx="6858000" cy="9144000"/>
  <p:embeddedFontLst>
    <p:embeddedFont>
      <p:font typeface="Arial Narrow" panose="020B0606020202030204"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2vymvz4Nq56GXNwTDLSj5CGAH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276"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 name="Google Shape;6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0a1b33b5a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90a1b33b5a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90a1b33b5a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90a1b33b5a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90a1b33b5a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90a1b33b5a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0a1b33b5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90a1b33b5a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90a1b33b5a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0a1b33b5a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90a1b33b5a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90a1b33b5a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90a1b33b5a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90a1b33b5a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90a1b33b5a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0a1b33b5a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0a1b33b5a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90a1b33b5a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90a1b33b5a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90a1b33b5a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90a1b33b5a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90a1b33b5a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90a1b33b5a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90a1b33b5a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0a1b33b5a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90a1b33b5a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90a1b33b5a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90a1b33b5a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90a1b33b5a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90a1b33b5a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90a1b33b5a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90a1b33b5a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90a1b33b5a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90a1b33b5a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90a1b33b5a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90a1b33b5a_0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0a1b33b5a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90a1b33b5a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90a1b33b5a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920f5e8053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920f5e8053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20f5e8053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920f5e8053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20f5e8053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920f5e8053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920f5e8053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920f5e805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920f5e8053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920f5e805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920f5e8053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920f5e8053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920f5e8053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920f5e8053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920f5e8053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920f5e8053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920f5e8053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20f5e8053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920f5e8053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920f5e8053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0a1b33b5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0a1b33b5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90a1b33b5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90a1b33b5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90a1b33b5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90a1b33b5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12"/>
          <p:cNvSpPr txBox="1">
            <a:spLocks noGrp="1"/>
          </p:cNvSpPr>
          <p:nvPr>
            <p:ph type="title"/>
          </p:nvPr>
        </p:nvSpPr>
        <p:spPr>
          <a:xfrm>
            <a:off x="-125691" y="4431694"/>
            <a:ext cx="12418244" cy="147041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FFFFFF"/>
              </a:buClr>
              <a:buSzPts val="4400"/>
              <a:buFont typeface="Arial Narrow"/>
              <a:buNone/>
              <a:defRPr b="0" i="0" cap="none">
                <a:solidFill>
                  <a:srgbClr val="FFFFFF"/>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2"/>
          <p:cNvSpPr txBox="1">
            <a:spLocks noGrp="1"/>
          </p:cNvSpPr>
          <p:nvPr>
            <p:ph type="body" idx="1"/>
          </p:nvPr>
        </p:nvSpPr>
        <p:spPr>
          <a:xfrm>
            <a:off x="609600" y="6267450"/>
            <a:ext cx="10972800" cy="420688"/>
          </a:xfrm>
          <a:prstGeom prst="rect">
            <a:avLst/>
          </a:prstGeom>
          <a:noFill/>
          <a:ln>
            <a:noFill/>
          </a:ln>
        </p:spPr>
        <p:txBody>
          <a:bodyPr spcFirstLastPara="1" wrap="square" lIns="91425" tIns="45700" rIns="91425" bIns="45700" anchor="t" anchorCtr="0">
            <a:noAutofit/>
          </a:bodyPr>
          <a:lstStyle>
            <a:lvl1pPr marL="457200" lvl="0" indent="-228600" algn="ctr">
              <a:spcBef>
                <a:spcPts val="440"/>
              </a:spcBef>
              <a:spcAft>
                <a:spcPts val="0"/>
              </a:spcAft>
              <a:buClr>
                <a:srgbClr val="474C55"/>
              </a:buClr>
              <a:buSzPts val="2200"/>
              <a:buNone/>
              <a:defRPr sz="2200" cap="none">
                <a:solidFill>
                  <a:srgbClr val="474C55"/>
                </a:solidFill>
                <a:latin typeface="Arial Narrow"/>
                <a:ea typeface="Arial Narrow"/>
                <a:cs typeface="Arial Narrow"/>
                <a:sym typeface="Arial Narrow"/>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
        <p:cNvGrpSpPr/>
        <p:nvPr/>
      </p:nvGrpSpPr>
      <p:grpSpPr>
        <a:xfrm>
          <a:off x="0" y="0"/>
          <a:ext cx="0" cy="0"/>
          <a:chOff x="0" y="0"/>
          <a:chExt cx="0" cy="0"/>
        </a:xfrm>
      </p:grpSpPr>
      <p:sp>
        <p:nvSpPr>
          <p:cNvPr id="36" name="Google Shape;36;p16"/>
          <p:cNvSpPr txBox="1">
            <a:spLocks noGrp="1"/>
          </p:cNvSpPr>
          <p:nvPr>
            <p:ph type="subTitle" idx="1"/>
          </p:nvPr>
        </p:nvSpPr>
        <p:spPr>
          <a:xfrm>
            <a:off x="1828800" y="3872808"/>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474C55"/>
              </a:buClr>
              <a:buSzPts val="3200"/>
              <a:buNone/>
              <a:defRPr>
                <a:solidFill>
                  <a:srgbClr val="474C55"/>
                </a:solidFill>
              </a:defRPr>
            </a:lvl1pPr>
            <a:lvl2pPr lvl="1" algn="ctr">
              <a:spcBef>
                <a:spcPts val="560"/>
              </a:spcBef>
              <a:spcAft>
                <a:spcPts val="0"/>
              </a:spcAft>
              <a:buClr>
                <a:srgbClr val="929497"/>
              </a:buClr>
              <a:buSzPts val="2800"/>
              <a:buNone/>
              <a:defRPr>
                <a:solidFill>
                  <a:srgbClr val="929497"/>
                </a:solidFill>
              </a:defRPr>
            </a:lvl2pPr>
            <a:lvl3pPr lvl="2" algn="ctr">
              <a:spcBef>
                <a:spcPts val="480"/>
              </a:spcBef>
              <a:spcAft>
                <a:spcPts val="0"/>
              </a:spcAft>
              <a:buClr>
                <a:srgbClr val="929497"/>
              </a:buClr>
              <a:buSzPts val="2400"/>
              <a:buNone/>
              <a:defRPr>
                <a:solidFill>
                  <a:srgbClr val="929497"/>
                </a:solidFill>
              </a:defRPr>
            </a:lvl3pPr>
            <a:lvl4pPr lvl="3" algn="ctr">
              <a:spcBef>
                <a:spcPts val="400"/>
              </a:spcBef>
              <a:spcAft>
                <a:spcPts val="0"/>
              </a:spcAft>
              <a:buClr>
                <a:srgbClr val="929497"/>
              </a:buClr>
              <a:buSzPts val="2000"/>
              <a:buNone/>
              <a:defRPr>
                <a:solidFill>
                  <a:srgbClr val="929497"/>
                </a:solidFill>
              </a:defRPr>
            </a:lvl4pPr>
            <a:lvl5pPr lvl="4" algn="ctr">
              <a:spcBef>
                <a:spcPts val="400"/>
              </a:spcBef>
              <a:spcAft>
                <a:spcPts val="0"/>
              </a:spcAft>
              <a:buClr>
                <a:srgbClr val="929497"/>
              </a:buClr>
              <a:buSzPts val="2000"/>
              <a:buNone/>
              <a:defRPr>
                <a:solidFill>
                  <a:srgbClr val="929497"/>
                </a:solidFill>
              </a:defRPr>
            </a:lvl5pPr>
            <a:lvl6pPr lvl="5" algn="ctr">
              <a:spcBef>
                <a:spcPts val="400"/>
              </a:spcBef>
              <a:spcAft>
                <a:spcPts val="0"/>
              </a:spcAft>
              <a:buClr>
                <a:srgbClr val="929497"/>
              </a:buClr>
              <a:buSzPts val="2000"/>
              <a:buNone/>
              <a:defRPr>
                <a:solidFill>
                  <a:srgbClr val="929497"/>
                </a:solidFill>
              </a:defRPr>
            </a:lvl6pPr>
            <a:lvl7pPr lvl="6" algn="ctr">
              <a:spcBef>
                <a:spcPts val="400"/>
              </a:spcBef>
              <a:spcAft>
                <a:spcPts val="0"/>
              </a:spcAft>
              <a:buClr>
                <a:srgbClr val="929497"/>
              </a:buClr>
              <a:buSzPts val="2000"/>
              <a:buNone/>
              <a:defRPr>
                <a:solidFill>
                  <a:srgbClr val="929497"/>
                </a:solidFill>
              </a:defRPr>
            </a:lvl7pPr>
            <a:lvl8pPr lvl="7" algn="ctr">
              <a:spcBef>
                <a:spcPts val="400"/>
              </a:spcBef>
              <a:spcAft>
                <a:spcPts val="0"/>
              </a:spcAft>
              <a:buClr>
                <a:srgbClr val="929497"/>
              </a:buClr>
              <a:buSzPts val="2000"/>
              <a:buNone/>
              <a:defRPr>
                <a:solidFill>
                  <a:srgbClr val="929497"/>
                </a:solidFill>
              </a:defRPr>
            </a:lvl8pPr>
            <a:lvl9pPr lvl="8" algn="ctr">
              <a:spcBef>
                <a:spcPts val="400"/>
              </a:spcBef>
              <a:spcAft>
                <a:spcPts val="0"/>
              </a:spcAft>
              <a:buClr>
                <a:srgbClr val="929497"/>
              </a:buClr>
              <a:buSzPts val="2000"/>
              <a:buNone/>
              <a:defRPr>
                <a:solidFill>
                  <a:srgbClr val="929497"/>
                </a:solidFill>
              </a:defRPr>
            </a:lvl9pPr>
          </a:lstStyle>
          <a:p>
            <a:endParaRPr/>
          </a:p>
        </p:txBody>
      </p:sp>
      <p:sp>
        <p:nvSpPr>
          <p:cNvPr id="37" name="Google Shape;37;p16"/>
          <p:cNvSpPr txBox="1">
            <a:spLocks noGrp="1"/>
          </p:cNvSpPr>
          <p:nvPr>
            <p:ph type="title"/>
          </p:nvPr>
        </p:nvSpPr>
        <p:spPr>
          <a:xfrm>
            <a:off x="609600" y="831613"/>
            <a:ext cx="10972800" cy="2530202"/>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D9192C"/>
              </a:buClr>
              <a:buSzPts val="6000"/>
              <a:buFont typeface="Arial Narrow"/>
              <a:buNone/>
              <a:defRPr sz="6000" b="0" i="0">
                <a:solidFill>
                  <a:srgbClr val="D9192C"/>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8"/>
        <p:cNvGrpSpPr/>
        <p:nvPr/>
      </p:nvGrpSpPr>
      <p:grpSpPr>
        <a:xfrm>
          <a:off x="0" y="0"/>
          <a:ext cx="0" cy="0"/>
          <a:chOff x="0" y="0"/>
          <a:chExt cx="0" cy="0"/>
        </a:xfrm>
      </p:grpSpPr>
      <p:sp>
        <p:nvSpPr>
          <p:cNvPr id="39" name="Google Shape;39;p1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474C55"/>
              </a:buClr>
              <a:buSzPts val="2000"/>
              <a:buNone/>
              <a:defRPr sz="2000">
                <a:solidFill>
                  <a:srgbClr val="474C55"/>
                </a:solidFill>
              </a:defRPr>
            </a:lvl1pPr>
            <a:lvl2pPr marL="914400" lvl="1" indent="-228600" algn="l">
              <a:spcBef>
                <a:spcPts val="360"/>
              </a:spcBef>
              <a:spcAft>
                <a:spcPts val="0"/>
              </a:spcAft>
              <a:buClr>
                <a:srgbClr val="929497"/>
              </a:buClr>
              <a:buSzPts val="1800"/>
              <a:buNone/>
              <a:defRPr sz="1800">
                <a:solidFill>
                  <a:srgbClr val="929497"/>
                </a:solidFill>
              </a:defRPr>
            </a:lvl2pPr>
            <a:lvl3pPr marL="1371600" lvl="2" indent="-228600" algn="l">
              <a:spcBef>
                <a:spcPts val="320"/>
              </a:spcBef>
              <a:spcAft>
                <a:spcPts val="0"/>
              </a:spcAft>
              <a:buClr>
                <a:srgbClr val="929497"/>
              </a:buClr>
              <a:buSzPts val="1600"/>
              <a:buNone/>
              <a:defRPr sz="1600">
                <a:solidFill>
                  <a:srgbClr val="929497"/>
                </a:solidFill>
              </a:defRPr>
            </a:lvl3pPr>
            <a:lvl4pPr marL="1828800" lvl="3" indent="-228600" algn="l">
              <a:spcBef>
                <a:spcPts val="280"/>
              </a:spcBef>
              <a:spcAft>
                <a:spcPts val="0"/>
              </a:spcAft>
              <a:buClr>
                <a:srgbClr val="929497"/>
              </a:buClr>
              <a:buSzPts val="1400"/>
              <a:buNone/>
              <a:defRPr sz="1400">
                <a:solidFill>
                  <a:srgbClr val="929497"/>
                </a:solidFill>
              </a:defRPr>
            </a:lvl4pPr>
            <a:lvl5pPr marL="2286000" lvl="4" indent="-228600" algn="l">
              <a:spcBef>
                <a:spcPts val="280"/>
              </a:spcBef>
              <a:spcAft>
                <a:spcPts val="0"/>
              </a:spcAft>
              <a:buClr>
                <a:srgbClr val="929497"/>
              </a:buClr>
              <a:buSzPts val="1400"/>
              <a:buNone/>
              <a:defRPr sz="1400">
                <a:solidFill>
                  <a:srgbClr val="929497"/>
                </a:solidFill>
              </a:defRPr>
            </a:lvl5pPr>
            <a:lvl6pPr marL="2743200" lvl="5" indent="-228600" algn="l">
              <a:spcBef>
                <a:spcPts val="280"/>
              </a:spcBef>
              <a:spcAft>
                <a:spcPts val="0"/>
              </a:spcAft>
              <a:buClr>
                <a:srgbClr val="929497"/>
              </a:buClr>
              <a:buSzPts val="1400"/>
              <a:buNone/>
              <a:defRPr sz="1400">
                <a:solidFill>
                  <a:srgbClr val="929497"/>
                </a:solidFill>
              </a:defRPr>
            </a:lvl6pPr>
            <a:lvl7pPr marL="3200400" lvl="6" indent="-228600" algn="l">
              <a:spcBef>
                <a:spcPts val="280"/>
              </a:spcBef>
              <a:spcAft>
                <a:spcPts val="0"/>
              </a:spcAft>
              <a:buClr>
                <a:srgbClr val="929497"/>
              </a:buClr>
              <a:buSzPts val="1400"/>
              <a:buNone/>
              <a:defRPr sz="1400">
                <a:solidFill>
                  <a:srgbClr val="929497"/>
                </a:solidFill>
              </a:defRPr>
            </a:lvl7pPr>
            <a:lvl8pPr marL="3657600" lvl="7" indent="-228600" algn="l">
              <a:spcBef>
                <a:spcPts val="280"/>
              </a:spcBef>
              <a:spcAft>
                <a:spcPts val="0"/>
              </a:spcAft>
              <a:buClr>
                <a:srgbClr val="929497"/>
              </a:buClr>
              <a:buSzPts val="1400"/>
              <a:buNone/>
              <a:defRPr sz="1400">
                <a:solidFill>
                  <a:srgbClr val="929497"/>
                </a:solidFill>
              </a:defRPr>
            </a:lvl8pPr>
            <a:lvl9pPr marL="4114800" lvl="8" indent="-228600" algn="l">
              <a:spcBef>
                <a:spcPts val="280"/>
              </a:spcBef>
              <a:spcAft>
                <a:spcPts val="0"/>
              </a:spcAft>
              <a:buClr>
                <a:srgbClr val="929497"/>
              </a:buClr>
              <a:buSzPts val="1400"/>
              <a:buNone/>
              <a:defRPr sz="1400">
                <a:solidFill>
                  <a:srgbClr val="929497"/>
                </a:solidFill>
              </a:defRPr>
            </a:lvl9pPr>
          </a:lstStyle>
          <a:p>
            <a:endParaRPr/>
          </a:p>
        </p:txBody>
      </p:sp>
      <p:sp>
        <p:nvSpPr>
          <p:cNvPr id="40" name="Google Shape;40;p17"/>
          <p:cNvSpPr txBox="1">
            <a:spLocks noGrp="1"/>
          </p:cNvSpPr>
          <p:nvPr>
            <p:ph type="title"/>
          </p:nvPr>
        </p:nvSpPr>
        <p:spPr>
          <a:xfrm>
            <a:off x="963084" y="4425719"/>
            <a:ext cx="10972800" cy="1522069"/>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5400"/>
              <a:buFont typeface="Arial Narrow"/>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1"/>
        <p:cNvGrpSpPr/>
        <p:nvPr/>
      </p:nvGrpSpPr>
      <p:grpSpPr>
        <a:xfrm>
          <a:off x="0" y="0"/>
          <a:ext cx="0" cy="0"/>
          <a:chOff x="0" y="0"/>
          <a:chExt cx="0" cy="0"/>
        </a:xfrm>
      </p:grpSpPr>
      <p:sp>
        <p:nvSpPr>
          <p:cNvPr id="42" name="Google Shape;42;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accent1"/>
              </a:buClr>
              <a:buSzPts val="5400"/>
              <a:buFont typeface="Arial Narrow"/>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8"/>
          <p:cNvSpPr txBox="1">
            <a:spLocks noGrp="1"/>
          </p:cNvSpPr>
          <p:nvPr>
            <p:ph type="body" idx="1"/>
          </p:nvPr>
        </p:nvSpPr>
        <p:spPr>
          <a:xfrm>
            <a:off x="609600" y="1634095"/>
            <a:ext cx="10972800" cy="4125683"/>
          </a:xfrm>
          <a:prstGeom prst="rect">
            <a:avLst/>
          </a:prstGeom>
          <a:noFill/>
          <a:ln>
            <a:noFill/>
          </a:ln>
        </p:spPr>
        <p:txBody>
          <a:bodyPr spcFirstLastPara="1" wrap="square" lIns="91425" tIns="45700" rIns="91425" bIns="45700" anchor="t" anchorCtr="0">
            <a:normAutofit/>
          </a:bodyPr>
          <a:lstStyle>
            <a:lvl1pPr marL="457200" lvl="0" indent="-228600" algn="l">
              <a:spcBef>
                <a:spcPts val="640"/>
              </a:spcBef>
              <a:spcAft>
                <a:spcPts val="0"/>
              </a:spcAft>
              <a:buClr>
                <a:srgbClr val="474C55"/>
              </a:buClr>
              <a:buSzPts val="3200"/>
              <a:buNone/>
              <a:defRPr sz="3200">
                <a:solidFill>
                  <a:srgbClr val="474C55"/>
                </a:solidFill>
              </a:defRPr>
            </a:lvl1pPr>
            <a:lvl2pPr marL="914400" lvl="1" indent="-228600" algn="l">
              <a:spcBef>
                <a:spcPts val="360"/>
              </a:spcBef>
              <a:spcAft>
                <a:spcPts val="0"/>
              </a:spcAft>
              <a:buClr>
                <a:srgbClr val="929497"/>
              </a:buClr>
              <a:buSzPts val="1800"/>
              <a:buNone/>
              <a:defRPr sz="1800">
                <a:solidFill>
                  <a:srgbClr val="929497"/>
                </a:solidFill>
              </a:defRPr>
            </a:lvl2pPr>
            <a:lvl3pPr marL="1371600" lvl="2" indent="-228600" algn="l">
              <a:spcBef>
                <a:spcPts val="320"/>
              </a:spcBef>
              <a:spcAft>
                <a:spcPts val="0"/>
              </a:spcAft>
              <a:buClr>
                <a:srgbClr val="929497"/>
              </a:buClr>
              <a:buSzPts val="1600"/>
              <a:buNone/>
              <a:defRPr sz="1600">
                <a:solidFill>
                  <a:srgbClr val="929497"/>
                </a:solidFill>
              </a:defRPr>
            </a:lvl3pPr>
            <a:lvl4pPr marL="1828800" lvl="3" indent="-228600" algn="l">
              <a:spcBef>
                <a:spcPts val="280"/>
              </a:spcBef>
              <a:spcAft>
                <a:spcPts val="0"/>
              </a:spcAft>
              <a:buClr>
                <a:srgbClr val="929497"/>
              </a:buClr>
              <a:buSzPts val="1400"/>
              <a:buNone/>
              <a:defRPr sz="1400">
                <a:solidFill>
                  <a:srgbClr val="929497"/>
                </a:solidFill>
              </a:defRPr>
            </a:lvl4pPr>
            <a:lvl5pPr marL="2286000" lvl="4" indent="-228600" algn="l">
              <a:spcBef>
                <a:spcPts val="280"/>
              </a:spcBef>
              <a:spcAft>
                <a:spcPts val="0"/>
              </a:spcAft>
              <a:buClr>
                <a:srgbClr val="929497"/>
              </a:buClr>
              <a:buSzPts val="1400"/>
              <a:buNone/>
              <a:defRPr sz="1400">
                <a:solidFill>
                  <a:srgbClr val="929497"/>
                </a:solidFill>
              </a:defRPr>
            </a:lvl5pPr>
            <a:lvl6pPr marL="2743200" lvl="5" indent="-228600" algn="l">
              <a:spcBef>
                <a:spcPts val="280"/>
              </a:spcBef>
              <a:spcAft>
                <a:spcPts val="0"/>
              </a:spcAft>
              <a:buClr>
                <a:srgbClr val="929497"/>
              </a:buClr>
              <a:buSzPts val="1400"/>
              <a:buNone/>
              <a:defRPr sz="1400">
                <a:solidFill>
                  <a:srgbClr val="929497"/>
                </a:solidFill>
              </a:defRPr>
            </a:lvl6pPr>
            <a:lvl7pPr marL="3200400" lvl="6" indent="-228600" algn="l">
              <a:spcBef>
                <a:spcPts val="280"/>
              </a:spcBef>
              <a:spcAft>
                <a:spcPts val="0"/>
              </a:spcAft>
              <a:buClr>
                <a:srgbClr val="929497"/>
              </a:buClr>
              <a:buSzPts val="1400"/>
              <a:buNone/>
              <a:defRPr sz="1400">
                <a:solidFill>
                  <a:srgbClr val="929497"/>
                </a:solidFill>
              </a:defRPr>
            </a:lvl7pPr>
            <a:lvl8pPr marL="3657600" lvl="7" indent="-228600" algn="l">
              <a:spcBef>
                <a:spcPts val="280"/>
              </a:spcBef>
              <a:spcAft>
                <a:spcPts val="0"/>
              </a:spcAft>
              <a:buClr>
                <a:srgbClr val="929497"/>
              </a:buClr>
              <a:buSzPts val="1400"/>
              <a:buNone/>
              <a:defRPr sz="1400">
                <a:solidFill>
                  <a:srgbClr val="929497"/>
                </a:solidFill>
              </a:defRPr>
            </a:lvl8pPr>
            <a:lvl9pPr marL="4114800" lvl="8" indent="-228600" algn="l">
              <a:spcBef>
                <a:spcPts val="280"/>
              </a:spcBef>
              <a:spcAft>
                <a:spcPts val="0"/>
              </a:spcAft>
              <a:buClr>
                <a:srgbClr val="929497"/>
              </a:buClr>
              <a:buSzPts val="1400"/>
              <a:buNone/>
              <a:defRPr sz="1400">
                <a:solidFill>
                  <a:srgbClr val="929497"/>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4"/>
        <p:cNvGrpSpPr/>
        <p:nvPr/>
      </p:nvGrpSpPr>
      <p:grpSpPr>
        <a:xfrm>
          <a:off x="0" y="0"/>
          <a:ext cx="0" cy="0"/>
          <a:chOff x="0" y="0"/>
          <a:chExt cx="0" cy="0"/>
        </a:xfrm>
      </p:grpSpPr>
      <p:sp>
        <p:nvSpPr>
          <p:cNvPr id="45" name="Google Shape;45;p19"/>
          <p:cNvSpPr txBox="1">
            <a:spLocks noGrp="1"/>
          </p:cNvSpPr>
          <p:nvPr>
            <p:ph type="body" idx="1"/>
          </p:nvPr>
        </p:nvSpPr>
        <p:spPr>
          <a:xfrm>
            <a:off x="609600" y="1600201"/>
            <a:ext cx="10972800" cy="4108713"/>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640"/>
              </a:spcBef>
              <a:spcAft>
                <a:spcPts val="0"/>
              </a:spcAft>
              <a:buClr>
                <a:srgbClr val="D9192C"/>
              </a:buClr>
              <a:buSzPts val="3200"/>
              <a:buFont typeface="Arial"/>
              <a:buChar char="•"/>
              <a:defRPr>
                <a:solidFill>
                  <a:srgbClr val="474C55"/>
                </a:solidFill>
              </a:defRPr>
            </a:lvl1pPr>
            <a:lvl2pPr marL="914400" marR="0" lvl="1" indent="-406400" algn="l">
              <a:lnSpc>
                <a:spcPct val="100000"/>
              </a:lnSpc>
              <a:spcBef>
                <a:spcPts val="560"/>
              </a:spcBef>
              <a:spcAft>
                <a:spcPts val="0"/>
              </a:spcAft>
              <a:buClr>
                <a:srgbClr val="D9192C"/>
              </a:buClr>
              <a:buSzPts val="2800"/>
              <a:buFont typeface="Arial"/>
              <a:buChar char="–"/>
              <a:defRPr>
                <a:solidFill>
                  <a:srgbClr val="474C55"/>
                </a:solidFill>
              </a:defRPr>
            </a:lvl2pPr>
            <a:lvl3pPr marL="1371600" marR="0" lvl="2" indent="-381000" algn="l">
              <a:lnSpc>
                <a:spcPct val="100000"/>
              </a:lnSpc>
              <a:spcBef>
                <a:spcPts val="480"/>
              </a:spcBef>
              <a:spcAft>
                <a:spcPts val="0"/>
              </a:spcAft>
              <a:buClr>
                <a:srgbClr val="D9192C"/>
              </a:buClr>
              <a:buSzPts val="2400"/>
              <a:buFont typeface="Arial"/>
              <a:buChar char="•"/>
              <a:defRPr>
                <a:solidFill>
                  <a:srgbClr val="474C55"/>
                </a:solidFill>
              </a:defRPr>
            </a:lvl3pPr>
            <a:lvl4pPr marL="1828800" marR="0" lvl="3" indent="-355600" algn="l">
              <a:lnSpc>
                <a:spcPct val="100000"/>
              </a:lnSpc>
              <a:spcBef>
                <a:spcPts val="400"/>
              </a:spcBef>
              <a:spcAft>
                <a:spcPts val="0"/>
              </a:spcAft>
              <a:buClr>
                <a:srgbClr val="D9192C"/>
              </a:buClr>
              <a:buSzPts val="2000"/>
              <a:buFont typeface="Arial"/>
              <a:buChar char="–"/>
              <a:defRPr>
                <a:solidFill>
                  <a:srgbClr val="474C55"/>
                </a:solidFill>
              </a:defRPr>
            </a:lvl4pPr>
            <a:lvl5pPr marL="2286000" marR="0" lvl="4" indent="-228600" algn="l">
              <a:lnSpc>
                <a:spcPct val="100000"/>
              </a:lnSpc>
              <a:spcBef>
                <a:spcPts val="400"/>
              </a:spcBef>
              <a:spcAft>
                <a:spcPts val="0"/>
              </a:spcAft>
              <a:buClr>
                <a:srgbClr val="D9192C"/>
              </a:buClr>
              <a:buSzPts val="2000"/>
              <a:buFont typeface="Arial"/>
              <a:buNone/>
              <a:defRPr>
                <a:solidFill>
                  <a:srgbClr val="474C5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accent1"/>
              </a:buClr>
              <a:buSzPts val="5400"/>
              <a:buFont typeface="Arial Narrow"/>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
        <p:cNvGrpSpPr/>
        <p:nvPr/>
      </p:nvGrpSpPr>
      <p:grpSpPr>
        <a:xfrm>
          <a:off x="0" y="0"/>
          <a:ext cx="0" cy="0"/>
          <a:chOff x="0" y="0"/>
          <a:chExt cx="0" cy="0"/>
        </a:xfrm>
      </p:grpSpPr>
      <p:sp>
        <p:nvSpPr>
          <p:cNvPr id="48" name="Google Shape;48;p20"/>
          <p:cNvSpPr txBox="1">
            <a:spLocks noGrp="1"/>
          </p:cNvSpPr>
          <p:nvPr>
            <p:ph type="body" idx="1"/>
          </p:nvPr>
        </p:nvSpPr>
        <p:spPr>
          <a:xfrm>
            <a:off x="609600" y="1600201"/>
            <a:ext cx="5384800" cy="4153665"/>
          </a:xfrm>
          <a:prstGeom prst="rect">
            <a:avLst/>
          </a:prstGeom>
          <a:noFill/>
          <a:ln>
            <a:noFill/>
          </a:ln>
        </p:spPr>
        <p:txBody>
          <a:bodyPr spcFirstLastPara="1" wrap="square" lIns="91425" tIns="45700" rIns="91425" bIns="45700" anchor="t" anchorCtr="0">
            <a:normAutofit/>
          </a:bodyPr>
          <a:lstStyle>
            <a:lvl1pPr marL="457200" marR="0" lvl="0" indent="-406400" algn="l">
              <a:lnSpc>
                <a:spcPct val="100000"/>
              </a:lnSpc>
              <a:spcBef>
                <a:spcPts val="560"/>
              </a:spcBef>
              <a:spcAft>
                <a:spcPts val="0"/>
              </a:spcAft>
              <a:buClr>
                <a:schemeClr val="accent4"/>
              </a:buClr>
              <a:buSzPts val="2800"/>
              <a:buFont typeface="Arial"/>
              <a:buChar char="•"/>
              <a:defRPr sz="2800">
                <a:solidFill>
                  <a:schemeClr val="accent4"/>
                </a:solidFill>
              </a:defRPr>
            </a:lvl1pPr>
            <a:lvl2pPr marL="914400" marR="0" lvl="1" indent="-381000" algn="l">
              <a:lnSpc>
                <a:spcPct val="100000"/>
              </a:lnSpc>
              <a:spcBef>
                <a:spcPts val="480"/>
              </a:spcBef>
              <a:spcAft>
                <a:spcPts val="0"/>
              </a:spcAft>
              <a:buClr>
                <a:schemeClr val="accent4"/>
              </a:buClr>
              <a:buSzPts val="2400"/>
              <a:buFont typeface="Arial"/>
              <a:buChar char="–"/>
              <a:defRPr sz="2400">
                <a:solidFill>
                  <a:schemeClr val="accent4"/>
                </a:solidFill>
              </a:defRPr>
            </a:lvl2pPr>
            <a:lvl3pPr marL="1371600" marR="0" lvl="2" indent="-355600" algn="l">
              <a:lnSpc>
                <a:spcPct val="100000"/>
              </a:lnSpc>
              <a:spcBef>
                <a:spcPts val="400"/>
              </a:spcBef>
              <a:spcAft>
                <a:spcPts val="0"/>
              </a:spcAft>
              <a:buClr>
                <a:schemeClr val="accent4"/>
              </a:buClr>
              <a:buSzPts val="2000"/>
              <a:buFont typeface="Arial"/>
              <a:buChar char="•"/>
              <a:defRPr sz="2000">
                <a:solidFill>
                  <a:schemeClr val="accent4"/>
                </a:solidFill>
              </a:defRPr>
            </a:lvl3pPr>
            <a:lvl4pPr marL="1828800" marR="0" lvl="3" indent="-342900" algn="l">
              <a:lnSpc>
                <a:spcPct val="100000"/>
              </a:lnSpc>
              <a:spcBef>
                <a:spcPts val="360"/>
              </a:spcBef>
              <a:spcAft>
                <a:spcPts val="0"/>
              </a:spcAft>
              <a:buClr>
                <a:schemeClr val="accent4"/>
              </a:buClr>
              <a:buSzPts val="1800"/>
              <a:buFont typeface="Arial"/>
              <a:buChar char="–"/>
              <a:defRPr sz="1800">
                <a:solidFill>
                  <a:schemeClr val="accent4"/>
                </a:solidFill>
              </a:defRPr>
            </a:lvl4pPr>
            <a:lvl5pPr marL="2286000" marR="0" lvl="4" indent="-342900" algn="l">
              <a:lnSpc>
                <a:spcPct val="100000"/>
              </a:lnSpc>
              <a:spcBef>
                <a:spcPts val="360"/>
              </a:spcBef>
              <a:spcAft>
                <a:spcPts val="0"/>
              </a:spcAft>
              <a:buClr>
                <a:schemeClr val="accent4"/>
              </a:buClr>
              <a:buSzPts val="1800"/>
              <a:buFont typeface="Arial"/>
              <a:buChar char="»"/>
              <a:defRPr sz="1800">
                <a:solidFill>
                  <a:schemeClr val="accent4"/>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 name="Google Shape;49;p20"/>
          <p:cNvSpPr txBox="1">
            <a:spLocks noGrp="1"/>
          </p:cNvSpPr>
          <p:nvPr>
            <p:ph type="body" idx="2"/>
          </p:nvPr>
        </p:nvSpPr>
        <p:spPr>
          <a:xfrm>
            <a:off x="6197600" y="1600201"/>
            <a:ext cx="5384800" cy="4153665"/>
          </a:xfrm>
          <a:prstGeom prst="rect">
            <a:avLst/>
          </a:prstGeom>
          <a:noFill/>
          <a:ln>
            <a:noFill/>
          </a:ln>
        </p:spPr>
        <p:txBody>
          <a:bodyPr spcFirstLastPara="1" wrap="square" lIns="91425" tIns="45700" rIns="91425" bIns="45700" anchor="t" anchorCtr="0">
            <a:normAutofit/>
          </a:bodyPr>
          <a:lstStyle>
            <a:lvl1pPr marL="457200" marR="0" lvl="0" indent="-406400" algn="l">
              <a:lnSpc>
                <a:spcPct val="100000"/>
              </a:lnSpc>
              <a:spcBef>
                <a:spcPts val="560"/>
              </a:spcBef>
              <a:spcAft>
                <a:spcPts val="0"/>
              </a:spcAft>
              <a:buClr>
                <a:srgbClr val="53565A"/>
              </a:buClr>
              <a:buSzPts val="2800"/>
              <a:buFont typeface="Arial"/>
              <a:buChar char="•"/>
              <a:defRPr sz="2800">
                <a:solidFill>
                  <a:srgbClr val="53565A"/>
                </a:solidFill>
              </a:defRPr>
            </a:lvl1pPr>
            <a:lvl2pPr marL="914400" marR="0" lvl="1" indent="-381000" algn="l">
              <a:lnSpc>
                <a:spcPct val="100000"/>
              </a:lnSpc>
              <a:spcBef>
                <a:spcPts val="480"/>
              </a:spcBef>
              <a:spcAft>
                <a:spcPts val="0"/>
              </a:spcAft>
              <a:buClr>
                <a:srgbClr val="53565A"/>
              </a:buClr>
              <a:buSzPts val="2400"/>
              <a:buFont typeface="Arial"/>
              <a:buChar char="–"/>
              <a:defRPr sz="2400">
                <a:solidFill>
                  <a:srgbClr val="53565A"/>
                </a:solidFill>
              </a:defRPr>
            </a:lvl2pPr>
            <a:lvl3pPr marL="1371600" marR="0" lvl="2" indent="-355600" algn="l">
              <a:lnSpc>
                <a:spcPct val="100000"/>
              </a:lnSpc>
              <a:spcBef>
                <a:spcPts val="400"/>
              </a:spcBef>
              <a:spcAft>
                <a:spcPts val="0"/>
              </a:spcAft>
              <a:buClr>
                <a:srgbClr val="53565A"/>
              </a:buClr>
              <a:buSzPts val="2000"/>
              <a:buFont typeface="Arial"/>
              <a:buChar char="•"/>
              <a:defRPr sz="2000">
                <a:solidFill>
                  <a:srgbClr val="53565A"/>
                </a:solidFill>
              </a:defRPr>
            </a:lvl3pPr>
            <a:lvl4pPr marL="1828800" marR="0" lvl="3" indent="-342900" algn="l">
              <a:lnSpc>
                <a:spcPct val="100000"/>
              </a:lnSpc>
              <a:spcBef>
                <a:spcPts val="360"/>
              </a:spcBef>
              <a:spcAft>
                <a:spcPts val="0"/>
              </a:spcAft>
              <a:buClr>
                <a:srgbClr val="53565A"/>
              </a:buClr>
              <a:buSzPts val="1800"/>
              <a:buFont typeface="Arial"/>
              <a:buChar char="–"/>
              <a:defRPr sz="1800">
                <a:solidFill>
                  <a:srgbClr val="53565A"/>
                </a:solidFill>
              </a:defRPr>
            </a:lvl4pPr>
            <a:lvl5pPr marL="2286000" marR="0" lvl="4" indent="-342900" algn="l">
              <a:lnSpc>
                <a:spcPct val="100000"/>
              </a:lnSpc>
              <a:spcBef>
                <a:spcPts val="360"/>
              </a:spcBef>
              <a:spcAft>
                <a:spcPts val="0"/>
              </a:spcAft>
              <a:buClr>
                <a:srgbClr val="53565A"/>
              </a:buClr>
              <a:buSzPts val="1800"/>
              <a:buFont typeface="Arial"/>
              <a:buChar char="»"/>
              <a:defRPr sz="1800">
                <a:solidFill>
                  <a:srgbClr val="53565A"/>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0" name="Google Shape;50;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5400"/>
              <a:buFont typeface="Arial Narrow"/>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accent1"/>
              </a:buClr>
              <a:buSzPts val="5400"/>
              <a:buFont typeface="Arial Narrow"/>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1"/>
          <p:cNvSpPr txBox="1">
            <a:spLocks noGrp="1"/>
          </p:cNvSpPr>
          <p:nvPr>
            <p:ph type="body" idx="1"/>
          </p:nvPr>
        </p:nvSpPr>
        <p:spPr>
          <a:xfrm>
            <a:off x="609600" y="2174875"/>
            <a:ext cx="5386917" cy="3646418"/>
          </a:xfrm>
          <a:prstGeom prst="rect">
            <a:avLst/>
          </a:prstGeom>
          <a:noFill/>
          <a:ln>
            <a:noFill/>
          </a:ln>
        </p:spPr>
        <p:txBody>
          <a:bodyPr spcFirstLastPara="1" wrap="square" lIns="91425" tIns="45700" rIns="91425" bIns="45700" anchor="t" anchorCtr="0">
            <a:normAutofit/>
          </a:bodyPr>
          <a:lstStyle>
            <a:lvl1pPr marL="457200" lvl="0" indent="-403860" algn="l">
              <a:spcBef>
                <a:spcPts val="480"/>
              </a:spcBef>
              <a:spcAft>
                <a:spcPts val="0"/>
              </a:spcAft>
              <a:buClr>
                <a:srgbClr val="D9192C"/>
              </a:buClr>
              <a:buSzPts val="2760"/>
              <a:buFont typeface="Arial"/>
              <a:buChar char="•"/>
              <a:defRPr sz="2400">
                <a:solidFill>
                  <a:srgbClr val="53565A"/>
                </a:solidFill>
              </a:defRPr>
            </a:lvl1pPr>
            <a:lvl2pPr marL="914400" lvl="1" indent="-374650" algn="l">
              <a:spcBef>
                <a:spcPts val="400"/>
              </a:spcBef>
              <a:spcAft>
                <a:spcPts val="0"/>
              </a:spcAft>
              <a:buClr>
                <a:srgbClr val="D9192C"/>
              </a:buClr>
              <a:buSzPts val="2300"/>
              <a:buFont typeface="Arial"/>
              <a:buChar char="•"/>
              <a:defRPr sz="2000">
                <a:solidFill>
                  <a:srgbClr val="53565A"/>
                </a:solidFill>
              </a:defRPr>
            </a:lvl2pPr>
            <a:lvl3pPr marL="1371600" lvl="2" indent="-360044" algn="l">
              <a:spcBef>
                <a:spcPts val="360"/>
              </a:spcBef>
              <a:spcAft>
                <a:spcPts val="0"/>
              </a:spcAft>
              <a:buClr>
                <a:srgbClr val="D9192C"/>
              </a:buClr>
              <a:buSzPts val="2070"/>
              <a:buFont typeface="Arial"/>
              <a:buChar char="•"/>
              <a:defRPr sz="1800">
                <a:solidFill>
                  <a:srgbClr val="53565A"/>
                </a:solidFill>
              </a:defRPr>
            </a:lvl3pPr>
            <a:lvl4pPr marL="1828800" lvl="3" indent="-345439" algn="l">
              <a:spcBef>
                <a:spcPts val="320"/>
              </a:spcBef>
              <a:spcAft>
                <a:spcPts val="0"/>
              </a:spcAft>
              <a:buClr>
                <a:srgbClr val="D9192C"/>
              </a:buClr>
              <a:buSzPts val="1840"/>
              <a:buFont typeface="Arial"/>
              <a:buChar char="•"/>
              <a:defRPr sz="1600">
                <a:solidFill>
                  <a:srgbClr val="53565A"/>
                </a:solidFill>
              </a:defRPr>
            </a:lvl4pPr>
            <a:lvl5pPr marL="2286000" lvl="4" indent="-345439" algn="l">
              <a:spcBef>
                <a:spcPts val="320"/>
              </a:spcBef>
              <a:spcAft>
                <a:spcPts val="0"/>
              </a:spcAft>
              <a:buClr>
                <a:srgbClr val="D9192C"/>
              </a:buClr>
              <a:buSzPts val="1840"/>
              <a:buFont typeface="Arial"/>
              <a:buChar char="•"/>
              <a:defRPr sz="1600">
                <a:solidFill>
                  <a:srgbClr val="53565A"/>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4" name="Google Shape;54;p21"/>
          <p:cNvSpPr txBox="1">
            <a:spLocks noGrp="1"/>
          </p:cNvSpPr>
          <p:nvPr>
            <p:ph type="body" idx="2"/>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520"/>
              </a:spcBef>
              <a:spcAft>
                <a:spcPts val="0"/>
              </a:spcAft>
              <a:buClr>
                <a:srgbClr val="D9192C"/>
              </a:buClr>
              <a:buSzPts val="2600"/>
              <a:buNone/>
              <a:defRPr sz="2600" b="0" i="0" cap="none">
                <a:solidFill>
                  <a:srgbClr val="D9192C"/>
                </a:solidFill>
                <a:latin typeface="Arial Narrow"/>
                <a:ea typeface="Arial Narrow"/>
                <a:cs typeface="Arial Narrow"/>
                <a:sym typeface="Arial Narrow"/>
              </a:defRPr>
            </a:lvl1pPr>
            <a:lvl2pPr marL="914400" lvl="1" indent="-228600" algn="l">
              <a:spcBef>
                <a:spcPts val="400"/>
              </a:spcBef>
              <a:spcAft>
                <a:spcPts val="0"/>
              </a:spcAft>
              <a:buClr>
                <a:srgbClr val="474C55"/>
              </a:buClr>
              <a:buSzPts val="2000"/>
              <a:buNone/>
              <a:defRPr sz="2000" b="1"/>
            </a:lvl2pPr>
            <a:lvl3pPr marL="1371600" lvl="2" indent="-228600" algn="l">
              <a:spcBef>
                <a:spcPts val="360"/>
              </a:spcBef>
              <a:spcAft>
                <a:spcPts val="0"/>
              </a:spcAft>
              <a:buClr>
                <a:srgbClr val="474C55"/>
              </a:buClr>
              <a:buSzPts val="1800"/>
              <a:buNone/>
              <a:defRPr sz="1800" b="1"/>
            </a:lvl3pPr>
            <a:lvl4pPr marL="1828800" lvl="3" indent="-228600" algn="l">
              <a:spcBef>
                <a:spcPts val="320"/>
              </a:spcBef>
              <a:spcAft>
                <a:spcPts val="0"/>
              </a:spcAft>
              <a:buClr>
                <a:srgbClr val="474C55"/>
              </a:buClr>
              <a:buSzPts val="1600"/>
              <a:buNone/>
              <a:defRPr sz="1600" b="1"/>
            </a:lvl4pPr>
            <a:lvl5pPr marL="2286000" lvl="4" indent="-228600" algn="l">
              <a:spcBef>
                <a:spcPts val="320"/>
              </a:spcBef>
              <a:spcAft>
                <a:spcPts val="0"/>
              </a:spcAft>
              <a:buClr>
                <a:srgbClr val="474C55"/>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5" name="Google Shape;55;p21"/>
          <p:cNvSpPr txBox="1">
            <a:spLocks noGrp="1"/>
          </p:cNvSpPr>
          <p:nvPr>
            <p:ph type="body" idx="3"/>
          </p:nvPr>
        </p:nvSpPr>
        <p:spPr>
          <a:xfrm>
            <a:off x="6193368" y="2174875"/>
            <a:ext cx="5389033" cy="3646418"/>
          </a:xfrm>
          <a:prstGeom prst="rect">
            <a:avLst/>
          </a:prstGeom>
          <a:noFill/>
          <a:ln>
            <a:noFill/>
          </a:ln>
        </p:spPr>
        <p:txBody>
          <a:bodyPr spcFirstLastPara="1" wrap="square" lIns="91425" tIns="45700" rIns="91425" bIns="45700" anchor="t" anchorCtr="0">
            <a:normAutofit/>
          </a:bodyPr>
          <a:lstStyle>
            <a:lvl1pPr marL="457200" lvl="0" indent="-403860" algn="l">
              <a:spcBef>
                <a:spcPts val="480"/>
              </a:spcBef>
              <a:spcAft>
                <a:spcPts val="0"/>
              </a:spcAft>
              <a:buClr>
                <a:srgbClr val="D9192C"/>
              </a:buClr>
              <a:buSzPts val="2760"/>
              <a:buFont typeface="Arial"/>
              <a:buChar char="•"/>
              <a:defRPr sz="2400">
                <a:solidFill>
                  <a:srgbClr val="53565A"/>
                </a:solidFill>
              </a:defRPr>
            </a:lvl1pPr>
            <a:lvl2pPr marL="914400" lvl="1" indent="-374650" algn="l">
              <a:spcBef>
                <a:spcPts val="400"/>
              </a:spcBef>
              <a:spcAft>
                <a:spcPts val="0"/>
              </a:spcAft>
              <a:buClr>
                <a:srgbClr val="D9192C"/>
              </a:buClr>
              <a:buSzPts val="2300"/>
              <a:buFont typeface="Arial"/>
              <a:buChar char="•"/>
              <a:defRPr sz="2000">
                <a:solidFill>
                  <a:srgbClr val="53565A"/>
                </a:solidFill>
              </a:defRPr>
            </a:lvl2pPr>
            <a:lvl3pPr marL="1371600" lvl="2" indent="-360044" algn="l">
              <a:spcBef>
                <a:spcPts val="360"/>
              </a:spcBef>
              <a:spcAft>
                <a:spcPts val="0"/>
              </a:spcAft>
              <a:buClr>
                <a:srgbClr val="D9192C"/>
              </a:buClr>
              <a:buSzPts val="2070"/>
              <a:buFont typeface="Arial"/>
              <a:buChar char="•"/>
              <a:defRPr sz="1800">
                <a:solidFill>
                  <a:srgbClr val="53565A"/>
                </a:solidFill>
              </a:defRPr>
            </a:lvl3pPr>
            <a:lvl4pPr marL="1828800" lvl="3" indent="-345439" algn="l">
              <a:spcBef>
                <a:spcPts val="320"/>
              </a:spcBef>
              <a:spcAft>
                <a:spcPts val="0"/>
              </a:spcAft>
              <a:buClr>
                <a:srgbClr val="D9192C"/>
              </a:buClr>
              <a:buSzPts val="1840"/>
              <a:buFont typeface="Arial"/>
              <a:buChar char="•"/>
              <a:defRPr sz="1600">
                <a:solidFill>
                  <a:srgbClr val="53565A"/>
                </a:solidFill>
              </a:defRPr>
            </a:lvl4pPr>
            <a:lvl5pPr marL="2286000" lvl="4" indent="-345439" algn="l">
              <a:spcBef>
                <a:spcPts val="320"/>
              </a:spcBef>
              <a:spcAft>
                <a:spcPts val="0"/>
              </a:spcAft>
              <a:buClr>
                <a:srgbClr val="D9192C"/>
              </a:buClr>
              <a:buSzPts val="1840"/>
              <a:buFont typeface="Arial"/>
              <a:buChar char="•"/>
              <a:defRPr sz="1600">
                <a:solidFill>
                  <a:srgbClr val="53565A"/>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6" name="Google Shape;56;p21"/>
          <p:cNvSpPr txBox="1">
            <a:spLocks noGrp="1"/>
          </p:cNvSpPr>
          <p:nvPr>
            <p:ph type="body" idx="4"/>
          </p:nvPr>
        </p:nvSpPr>
        <p:spPr>
          <a:xfrm>
            <a:off x="609601"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520"/>
              </a:spcBef>
              <a:spcAft>
                <a:spcPts val="0"/>
              </a:spcAft>
              <a:buClr>
                <a:srgbClr val="D9192C"/>
              </a:buClr>
              <a:buSzPts val="2600"/>
              <a:buNone/>
              <a:defRPr sz="2600" b="0" i="0" cap="none">
                <a:solidFill>
                  <a:srgbClr val="D9192C"/>
                </a:solidFill>
                <a:latin typeface="Arial Narrow"/>
                <a:ea typeface="Arial Narrow"/>
                <a:cs typeface="Arial Narrow"/>
                <a:sym typeface="Arial Narrow"/>
              </a:defRPr>
            </a:lvl1pPr>
            <a:lvl2pPr marL="914400" lvl="1" indent="-228600" algn="l">
              <a:spcBef>
                <a:spcPts val="400"/>
              </a:spcBef>
              <a:spcAft>
                <a:spcPts val="0"/>
              </a:spcAft>
              <a:buClr>
                <a:srgbClr val="474C55"/>
              </a:buClr>
              <a:buSzPts val="2000"/>
              <a:buNone/>
              <a:defRPr sz="2000" b="1"/>
            </a:lvl2pPr>
            <a:lvl3pPr marL="1371600" lvl="2" indent="-228600" algn="l">
              <a:spcBef>
                <a:spcPts val="360"/>
              </a:spcBef>
              <a:spcAft>
                <a:spcPts val="0"/>
              </a:spcAft>
              <a:buClr>
                <a:srgbClr val="474C55"/>
              </a:buClr>
              <a:buSzPts val="1800"/>
              <a:buNone/>
              <a:defRPr sz="1800" b="1"/>
            </a:lvl3pPr>
            <a:lvl4pPr marL="1828800" lvl="3" indent="-228600" algn="l">
              <a:spcBef>
                <a:spcPts val="320"/>
              </a:spcBef>
              <a:spcAft>
                <a:spcPts val="0"/>
              </a:spcAft>
              <a:buClr>
                <a:srgbClr val="474C55"/>
              </a:buClr>
              <a:buSzPts val="1600"/>
              <a:buNone/>
              <a:defRPr sz="1600" b="1"/>
            </a:lvl4pPr>
            <a:lvl5pPr marL="2286000" lvl="4" indent="-228600" algn="l">
              <a:spcBef>
                <a:spcPts val="320"/>
              </a:spcBef>
              <a:spcAft>
                <a:spcPts val="0"/>
              </a:spcAft>
              <a:buClr>
                <a:srgbClr val="474C55"/>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accent1"/>
              </a:buClr>
              <a:buSzPts val="5400"/>
              <a:buFont typeface="Arial Narrow"/>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DBE"/>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DBE"/>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DBE"/>
                </a:solidFill>
                <a:latin typeface="Arial"/>
                <a:ea typeface="Arial"/>
                <a:cs typeface="Arial"/>
                <a:sym typeface="Arial"/>
              </a:defRPr>
            </a:lvl1pPr>
            <a:lvl2pPr marL="0" marR="0" lvl="1" indent="0" algn="r" rtl="0">
              <a:spcBef>
                <a:spcPts val="0"/>
              </a:spcBef>
              <a:buNone/>
              <a:defRPr sz="1200" b="0" i="0" u="none" strike="noStrike" cap="none">
                <a:solidFill>
                  <a:srgbClr val="888DBE"/>
                </a:solidFill>
                <a:latin typeface="Arial"/>
                <a:ea typeface="Arial"/>
                <a:cs typeface="Arial"/>
                <a:sym typeface="Arial"/>
              </a:defRPr>
            </a:lvl2pPr>
            <a:lvl3pPr marL="0" marR="0" lvl="2" indent="0" algn="r" rtl="0">
              <a:spcBef>
                <a:spcPts val="0"/>
              </a:spcBef>
              <a:buNone/>
              <a:defRPr sz="1200" b="0" i="0" u="none" strike="noStrike" cap="none">
                <a:solidFill>
                  <a:srgbClr val="888DBE"/>
                </a:solidFill>
                <a:latin typeface="Arial"/>
                <a:ea typeface="Arial"/>
                <a:cs typeface="Arial"/>
                <a:sym typeface="Arial"/>
              </a:defRPr>
            </a:lvl3pPr>
            <a:lvl4pPr marL="0" marR="0" lvl="3" indent="0" algn="r" rtl="0">
              <a:spcBef>
                <a:spcPts val="0"/>
              </a:spcBef>
              <a:buNone/>
              <a:defRPr sz="1200" b="0" i="0" u="none" strike="noStrike" cap="none">
                <a:solidFill>
                  <a:srgbClr val="888DBE"/>
                </a:solidFill>
                <a:latin typeface="Arial"/>
                <a:ea typeface="Arial"/>
                <a:cs typeface="Arial"/>
                <a:sym typeface="Arial"/>
              </a:defRPr>
            </a:lvl4pPr>
            <a:lvl5pPr marL="0" marR="0" lvl="4" indent="0" algn="r" rtl="0">
              <a:spcBef>
                <a:spcPts val="0"/>
              </a:spcBef>
              <a:buNone/>
              <a:defRPr sz="1200" b="0" i="0" u="none" strike="noStrike" cap="none">
                <a:solidFill>
                  <a:srgbClr val="888DBE"/>
                </a:solidFill>
                <a:latin typeface="Arial"/>
                <a:ea typeface="Arial"/>
                <a:cs typeface="Arial"/>
                <a:sym typeface="Arial"/>
              </a:defRPr>
            </a:lvl5pPr>
            <a:lvl6pPr marL="0" marR="0" lvl="5" indent="0" algn="r" rtl="0">
              <a:spcBef>
                <a:spcPts val="0"/>
              </a:spcBef>
              <a:buNone/>
              <a:defRPr sz="1200" b="0" i="0" u="none" strike="noStrike" cap="none">
                <a:solidFill>
                  <a:srgbClr val="888DBE"/>
                </a:solidFill>
                <a:latin typeface="Arial"/>
                <a:ea typeface="Arial"/>
                <a:cs typeface="Arial"/>
                <a:sym typeface="Arial"/>
              </a:defRPr>
            </a:lvl6pPr>
            <a:lvl7pPr marL="0" marR="0" lvl="6" indent="0" algn="r" rtl="0">
              <a:spcBef>
                <a:spcPts val="0"/>
              </a:spcBef>
              <a:buNone/>
              <a:defRPr sz="1200" b="0" i="0" u="none" strike="noStrike" cap="none">
                <a:solidFill>
                  <a:srgbClr val="888DBE"/>
                </a:solidFill>
                <a:latin typeface="Arial"/>
                <a:ea typeface="Arial"/>
                <a:cs typeface="Arial"/>
                <a:sym typeface="Arial"/>
              </a:defRPr>
            </a:lvl7pPr>
            <a:lvl8pPr marL="0" marR="0" lvl="7" indent="0" algn="r" rtl="0">
              <a:spcBef>
                <a:spcPts val="0"/>
              </a:spcBef>
              <a:buNone/>
              <a:defRPr sz="1200" b="0" i="0" u="none" strike="noStrike" cap="none">
                <a:solidFill>
                  <a:srgbClr val="888DBE"/>
                </a:solidFill>
                <a:latin typeface="Arial"/>
                <a:ea typeface="Arial"/>
                <a:cs typeface="Arial"/>
                <a:sym typeface="Arial"/>
              </a:defRPr>
            </a:lvl8pPr>
            <a:lvl9pPr marL="0" marR="0" lvl="8" indent="0" algn="r" rtl="0">
              <a:spcBef>
                <a:spcPts val="0"/>
              </a:spcBef>
              <a:buNone/>
              <a:defRPr sz="1200" b="0" i="0" u="none" strike="noStrike" cap="none">
                <a:solidFill>
                  <a:srgbClr val="888DB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1"/>
          <p:cNvSpPr/>
          <p:nvPr/>
        </p:nvSpPr>
        <p:spPr>
          <a:xfrm>
            <a:off x="-123152" y="6022106"/>
            <a:ext cx="12416752" cy="1057564"/>
          </a:xfrm>
          <a:prstGeom prst="rect">
            <a:avLst/>
          </a:prstGeom>
          <a:solidFill>
            <a:srgbClr val="FFFFF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6" name="Google Shape;16;p11"/>
          <p:cNvSpPr/>
          <p:nvPr/>
        </p:nvSpPr>
        <p:spPr>
          <a:xfrm>
            <a:off x="-110837" y="5994395"/>
            <a:ext cx="12416752" cy="45719"/>
          </a:xfrm>
          <a:prstGeom prst="rect">
            <a:avLst/>
          </a:prstGeom>
          <a:solidFill>
            <a:srgbClr val="7377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7" name="Google Shape;17;p11"/>
          <p:cNvSpPr/>
          <p:nvPr/>
        </p:nvSpPr>
        <p:spPr>
          <a:xfrm>
            <a:off x="-110837" y="5898944"/>
            <a:ext cx="12416752" cy="45719"/>
          </a:xfrm>
          <a:prstGeom prst="rect">
            <a:avLst/>
          </a:prstGeom>
          <a:solidFill>
            <a:srgbClr val="D919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 name="Google Shape;18;p11"/>
          <p:cNvSpPr/>
          <p:nvPr/>
        </p:nvSpPr>
        <p:spPr>
          <a:xfrm>
            <a:off x="-129689" y="-150830"/>
            <a:ext cx="12416752" cy="6072654"/>
          </a:xfrm>
          <a:prstGeom prst="rect">
            <a:avLst/>
          </a:prstGeom>
          <a:solidFill>
            <a:srgbClr val="D9192C"/>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9" name="Google Shape;19;p11"/>
          <p:cNvPicPr preferRelativeResize="0"/>
          <p:nvPr/>
        </p:nvPicPr>
        <p:blipFill rotWithShape="1">
          <a:blip r:embed="rId3">
            <a:alphaModFix/>
          </a:blip>
          <a:srcRect/>
          <a:stretch/>
        </p:blipFill>
        <p:spPr>
          <a:xfrm>
            <a:off x="4346575" y="209502"/>
            <a:ext cx="3498850" cy="373210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D9192C"/>
              </a:buClr>
              <a:buSzPts val="5400"/>
              <a:buFont typeface="Arial Narrow"/>
              <a:buNone/>
              <a:defRPr sz="5400" b="0" i="0" u="none" strike="noStrike" cap="none">
                <a:solidFill>
                  <a:srgbClr val="D9192C"/>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1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474C55"/>
              </a:buClr>
              <a:buSzPts val="3200"/>
              <a:buFont typeface="Arial"/>
              <a:buChar char="•"/>
              <a:defRPr sz="3200" b="0" i="0" u="none" strike="noStrike" cap="none">
                <a:solidFill>
                  <a:srgbClr val="474C55"/>
                </a:solidFill>
                <a:latin typeface="Arial"/>
                <a:ea typeface="Arial"/>
                <a:cs typeface="Arial"/>
                <a:sym typeface="Arial"/>
              </a:defRPr>
            </a:lvl1pPr>
            <a:lvl2pPr marL="914400" marR="0" lvl="1" indent="-406400" algn="l" rtl="0">
              <a:spcBef>
                <a:spcPts val="560"/>
              </a:spcBef>
              <a:spcAft>
                <a:spcPts val="0"/>
              </a:spcAft>
              <a:buClr>
                <a:srgbClr val="474C55"/>
              </a:buClr>
              <a:buSzPts val="2800"/>
              <a:buFont typeface="Arial"/>
              <a:buChar char="–"/>
              <a:defRPr sz="2800" b="0" i="0" u="none" strike="noStrike" cap="none">
                <a:solidFill>
                  <a:srgbClr val="474C55"/>
                </a:solidFill>
                <a:latin typeface="Arial"/>
                <a:ea typeface="Arial"/>
                <a:cs typeface="Arial"/>
                <a:sym typeface="Arial"/>
              </a:defRPr>
            </a:lvl2pPr>
            <a:lvl3pPr marL="1371600" marR="0" lvl="2" indent="-381000" algn="l" rtl="0">
              <a:spcBef>
                <a:spcPts val="480"/>
              </a:spcBef>
              <a:spcAft>
                <a:spcPts val="0"/>
              </a:spcAft>
              <a:buClr>
                <a:srgbClr val="474C55"/>
              </a:buClr>
              <a:buSzPts val="2400"/>
              <a:buFont typeface="Arial"/>
              <a:buChar char="•"/>
              <a:defRPr sz="2400" b="0" i="0" u="none" strike="noStrike" cap="none">
                <a:solidFill>
                  <a:srgbClr val="474C55"/>
                </a:solidFill>
                <a:latin typeface="Arial"/>
                <a:ea typeface="Arial"/>
                <a:cs typeface="Arial"/>
                <a:sym typeface="Arial"/>
              </a:defRPr>
            </a:lvl3pPr>
            <a:lvl4pPr marL="1828800" marR="0" lvl="3" indent="-355600" algn="l" rtl="0">
              <a:spcBef>
                <a:spcPts val="400"/>
              </a:spcBef>
              <a:spcAft>
                <a:spcPts val="0"/>
              </a:spcAft>
              <a:buClr>
                <a:srgbClr val="474C55"/>
              </a:buClr>
              <a:buSzPts val="2000"/>
              <a:buFont typeface="Arial"/>
              <a:buChar char="–"/>
              <a:defRPr sz="2000" b="0" i="0" u="none" strike="noStrike" cap="none">
                <a:solidFill>
                  <a:srgbClr val="474C55"/>
                </a:solidFill>
                <a:latin typeface="Arial"/>
                <a:ea typeface="Arial"/>
                <a:cs typeface="Arial"/>
                <a:sym typeface="Arial"/>
              </a:defRPr>
            </a:lvl4pPr>
            <a:lvl5pPr marL="2286000" marR="0" lvl="4" indent="-355600" algn="l" rtl="0">
              <a:spcBef>
                <a:spcPts val="400"/>
              </a:spcBef>
              <a:spcAft>
                <a:spcPts val="0"/>
              </a:spcAft>
              <a:buClr>
                <a:srgbClr val="474C55"/>
              </a:buClr>
              <a:buSzPts val="2000"/>
              <a:buFont typeface="Arial"/>
              <a:buChar char="»"/>
              <a:defRPr sz="2000" b="0" i="0" u="none" strike="noStrike" cap="none">
                <a:solidFill>
                  <a:srgbClr val="474C55"/>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Google Shape;26;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29497"/>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29497"/>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29497"/>
                </a:solidFill>
                <a:latin typeface="Arial"/>
                <a:ea typeface="Arial"/>
                <a:cs typeface="Arial"/>
                <a:sym typeface="Arial"/>
              </a:defRPr>
            </a:lvl1pPr>
            <a:lvl2pPr marL="0" marR="0" lvl="1" indent="0" algn="r" rtl="0">
              <a:spcBef>
                <a:spcPts val="0"/>
              </a:spcBef>
              <a:buNone/>
              <a:defRPr sz="1200" b="0" i="0" u="none" strike="noStrike" cap="none">
                <a:solidFill>
                  <a:srgbClr val="929497"/>
                </a:solidFill>
                <a:latin typeface="Arial"/>
                <a:ea typeface="Arial"/>
                <a:cs typeface="Arial"/>
                <a:sym typeface="Arial"/>
              </a:defRPr>
            </a:lvl2pPr>
            <a:lvl3pPr marL="0" marR="0" lvl="2" indent="0" algn="r" rtl="0">
              <a:spcBef>
                <a:spcPts val="0"/>
              </a:spcBef>
              <a:buNone/>
              <a:defRPr sz="1200" b="0" i="0" u="none" strike="noStrike" cap="none">
                <a:solidFill>
                  <a:srgbClr val="929497"/>
                </a:solidFill>
                <a:latin typeface="Arial"/>
                <a:ea typeface="Arial"/>
                <a:cs typeface="Arial"/>
                <a:sym typeface="Arial"/>
              </a:defRPr>
            </a:lvl3pPr>
            <a:lvl4pPr marL="0" marR="0" lvl="3" indent="0" algn="r" rtl="0">
              <a:spcBef>
                <a:spcPts val="0"/>
              </a:spcBef>
              <a:buNone/>
              <a:defRPr sz="1200" b="0" i="0" u="none" strike="noStrike" cap="none">
                <a:solidFill>
                  <a:srgbClr val="929497"/>
                </a:solidFill>
                <a:latin typeface="Arial"/>
                <a:ea typeface="Arial"/>
                <a:cs typeface="Arial"/>
                <a:sym typeface="Arial"/>
              </a:defRPr>
            </a:lvl4pPr>
            <a:lvl5pPr marL="0" marR="0" lvl="4" indent="0" algn="r" rtl="0">
              <a:spcBef>
                <a:spcPts val="0"/>
              </a:spcBef>
              <a:buNone/>
              <a:defRPr sz="1200" b="0" i="0" u="none" strike="noStrike" cap="none">
                <a:solidFill>
                  <a:srgbClr val="929497"/>
                </a:solidFill>
                <a:latin typeface="Arial"/>
                <a:ea typeface="Arial"/>
                <a:cs typeface="Arial"/>
                <a:sym typeface="Arial"/>
              </a:defRPr>
            </a:lvl5pPr>
            <a:lvl6pPr marL="0" marR="0" lvl="5" indent="0" algn="r" rtl="0">
              <a:spcBef>
                <a:spcPts val="0"/>
              </a:spcBef>
              <a:buNone/>
              <a:defRPr sz="1200" b="0" i="0" u="none" strike="noStrike" cap="none">
                <a:solidFill>
                  <a:srgbClr val="929497"/>
                </a:solidFill>
                <a:latin typeface="Arial"/>
                <a:ea typeface="Arial"/>
                <a:cs typeface="Arial"/>
                <a:sym typeface="Arial"/>
              </a:defRPr>
            </a:lvl6pPr>
            <a:lvl7pPr marL="0" marR="0" lvl="6" indent="0" algn="r" rtl="0">
              <a:spcBef>
                <a:spcPts val="0"/>
              </a:spcBef>
              <a:buNone/>
              <a:defRPr sz="1200" b="0" i="0" u="none" strike="noStrike" cap="none">
                <a:solidFill>
                  <a:srgbClr val="929497"/>
                </a:solidFill>
                <a:latin typeface="Arial"/>
                <a:ea typeface="Arial"/>
                <a:cs typeface="Arial"/>
                <a:sym typeface="Arial"/>
              </a:defRPr>
            </a:lvl7pPr>
            <a:lvl8pPr marL="0" marR="0" lvl="7" indent="0" algn="r" rtl="0">
              <a:spcBef>
                <a:spcPts val="0"/>
              </a:spcBef>
              <a:buNone/>
              <a:defRPr sz="1200" b="0" i="0" u="none" strike="noStrike" cap="none">
                <a:solidFill>
                  <a:srgbClr val="929497"/>
                </a:solidFill>
                <a:latin typeface="Arial"/>
                <a:ea typeface="Arial"/>
                <a:cs typeface="Arial"/>
                <a:sym typeface="Arial"/>
              </a:defRPr>
            </a:lvl8pPr>
            <a:lvl9pPr marL="0" marR="0" lvl="8" indent="0" algn="r" rtl="0">
              <a:spcBef>
                <a:spcPts val="0"/>
              </a:spcBef>
              <a:buNone/>
              <a:defRPr sz="1200" b="0" i="0" u="none" strike="noStrike" cap="none">
                <a:solidFill>
                  <a:srgbClr val="9294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15"/>
          <p:cNvSpPr txBox="1"/>
          <p:nvPr/>
        </p:nvSpPr>
        <p:spPr>
          <a:xfrm>
            <a:off x="360623" y="6438753"/>
            <a:ext cx="2844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0" i="0" u="none" strike="noStrike" cap="none">
                <a:solidFill>
                  <a:srgbClr val="D9D9D9"/>
                </a:solidFill>
                <a:latin typeface="Arial"/>
                <a:ea typeface="Arial"/>
                <a:cs typeface="Arial"/>
                <a:sym typeface="Arial"/>
              </a:rPr>
              <a:t>8/14/2020</a:t>
            </a:r>
            <a:endParaRPr sz="1200" b="0" i="0" u="none" strike="noStrike" cap="none">
              <a:solidFill>
                <a:srgbClr val="D9D9D9"/>
              </a:solidFill>
              <a:latin typeface="Arial"/>
              <a:ea typeface="Arial"/>
              <a:cs typeface="Arial"/>
              <a:sym typeface="Arial"/>
            </a:endParaRPr>
          </a:p>
        </p:txBody>
      </p:sp>
      <p:sp>
        <p:nvSpPr>
          <p:cNvPr id="30" name="Google Shape;30;p15"/>
          <p:cNvSpPr txBox="1"/>
          <p:nvPr/>
        </p:nvSpPr>
        <p:spPr>
          <a:xfrm>
            <a:off x="9046649" y="64387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D9D9D9"/>
                </a:solidFill>
                <a:latin typeface="Arial"/>
                <a:ea typeface="Arial"/>
                <a:cs typeface="Arial"/>
                <a:sym typeface="Arial"/>
              </a:rPr>
              <a:t>‹#›</a:t>
            </a:fld>
            <a:endParaRPr sz="1200" b="0" i="0" u="none" strike="noStrike" cap="none">
              <a:solidFill>
                <a:srgbClr val="D9D9D9"/>
              </a:solidFill>
              <a:latin typeface="Arial"/>
              <a:ea typeface="Arial"/>
              <a:cs typeface="Arial"/>
              <a:sym typeface="Arial"/>
            </a:endParaRPr>
          </a:p>
        </p:txBody>
      </p:sp>
      <p:sp>
        <p:nvSpPr>
          <p:cNvPr id="31" name="Google Shape;31;p15"/>
          <p:cNvSpPr/>
          <p:nvPr/>
        </p:nvSpPr>
        <p:spPr>
          <a:xfrm>
            <a:off x="-123152" y="6022106"/>
            <a:ext cx="12416752" cy="83589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2" name="Google Shape;32;p15"/>
          <p:cNvSpPr/>
          <p:nvPr/>
        </p:nvSpPr>
        <p:spPr>
          <a:xfrm>
            <a:off x="-110837" y="5994395"/>
            <a:ext cx="12416752" cy="45719"/>
          </a:xfrm>
          <a:prstGeom prst="rect">
            <a:avLst/>
          </a:prstGeom>
          <a:solidFill>
            <a:srgbClr val="7377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3" name="Google Shape;33;p15"/>
          <p:cNvSpPr/>
          <p:nvPr/>
        </p:nvSpPr>
        <p:spPr>
          <a:xfrm>
            <a:off x="-110837" y="5898944"/>
            <a:ext cx="12416752" cy="45719"/>
          </a:xfrm>
          <a:prstGeom prst="rect">
            <a:avLst/>
          </a:prstGeom>
          <a:solidFill>
            <a:srgbClr val="D919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34" name="Google Shape;34;p15"/>
          <p:cNvPicPr preferRelativeResize="0"/>
          <p:nvPr/>
        </p:nvPicPr>
        <p:blipFill rotWithShape="1">
          <a:blip r:embed="rId10">
            <a:alphaModFix/>
          </a:blip>
          <a:srcRect/>
          <a:stretch/>
        </p:blipFill>
        <p:spPr>
          <a:xfrm>
            <a:off x="3763449" y="4942573"/>
            <a:ext cx="5034223" cy="28275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txBox="1">
            <a:spLocks noGrp="1"/>
          </p:cNvSpPr>
          <p:nvPr>
            <p:ph type="title"/>
          </p:nvPr>
        </p:nvSpPr>
        <p:spPr>
          <a:xfrm>
            <a:off x="-125691" y="4431694"/>
            <a:ext cx="12418244" cy="147041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Arial Narrow"/>
              <a:buNone/>
            </a:pPr>
            <a:r>
              <a:rPr lang="en-US" dirty="0"/>
              <a:t>2020 - 2021 RETIREES</a:t>
            </a:r>
            <a:endParaRPr dirty="0"/>
          </a:p>
        </p:txBody>
      </p:sp>
      <p:sp>
        <p:nvSpPr>
          <p:cNvPr id="66" name="Google Shape;66;p1"/>
          <p:cNvSpPr txBox="1">
            <a:spLocks noGrp="1"/>
          </p:cNvSpPr>
          <p:nvPr>
            <p:ph type="body" idx="1"/>
          </p:nvPr>
        </p:nvSpPr>
        <p:spPr>
          <a:xfrm>
            <a:off x="609600" y="6267450"/>
            <a:ext cx="10972800" cy="4206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474C55"/>
              </a:buClr>
              <a:buSzPts val="22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90a1b33b5a_0_14"/>
          <p:cNvSpPr txBox="1">
            <a:spLocks noGrp="1"/>
          </p:cNvSpPr>
          <p:nvPr>
            <p:ph type="body" idx="2"/>
          </p:nvPr>
        </p:nvSpPr>
        <p:spPr>
          <a:xfrm>
            <a:off x="4312118" y="1713296"/>
            <a:ext cx="7127482" cy="4040703"/>
          </a:xfrm>
          <a:prstGeom prst="rect">
            <a:avLst/>
          </a:prstGeom>
        </p:spPr>
        <p:txBody>
          <a:bodyPr spcFirstLastPara="1" wrap="square" lIns="91425" tIns="45700" rIns="91425" bIns="45700" anchor="t" anchorCtr="0">
            <a:noAutofit/>
          </a:bodyPr>
          <a:lstStyle/>
          <a:p>
            <a:pPr marL="228600" lvl="0" indent="-2413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Building Maintenance Supervisor in Facilities and Grounds</a:t>
            </a:r>
          </a:p>
          <a:p>
            <a:pPr marL="228600" lvl="0" indent="-2413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1993-2021</a:t>
            </a:r>
            <a:endParaRPr dirty="0">
              <a:solidFill>
                <a:srgbClr val="000000"/>
              </a:solidFill>
              <a:latin typeface="Arial Narrow"/>
              <a:ea typeface="Arial Narrow"/>
              <a:cs typeface="Arial Narrow"/>
              <a:sym typeface="Arial Narrow"/>
            </a:endParaRPr>
          </a:p>
          <a:p>
            <a:pPr marL="228600" lvl="0" indent="-63500" algn="l" rtl="0">
              <a:lnSpc>
                <a:spcPct val="90000"/>
              </a:lnSpc>
              <a:spcBef>
                <a:spcPts val="1000"/>
              </a:spcBef>
              <a:spcAft>
                <a:spcPts val="0"/>
              </a:spcAft>
              <a:buClr>
                <a:srgbClr val="000000"/>
              </a:buClr>
              <a:buSzPts val="2600"/>
              <a:buFont typeface="Arial"/>
              <a:buNone/>
            </a:pPr>
            <a:endParaRPr dirty="0">
              <a:solidFill>
                <a:srgbClr val="000000"/>
              </a:solidFill>
              <a:latin typeface="Arial Narrow"/>
              <a:ea typeface="Arial Narrow"/>
              <a:cs typeface="Arial Narrow"/>
              <a:sym typeface="Arial Narrow"/>
            </a:endParaRPr>
          </a:p>
          <a:p>
            <a:pPr marL="0" lvl="0" indent="0" algn="l" rtl="0">
              <a:lnSpc>
                <a:spcPct val="90000"/>
              </a:lnSpc>
              <a:spcBef>
                <a:spcPts val="100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camping, visiting relatives out of state, doing “country boy” stuff like hunting and fishing</a:t>
            </a:r>
            <a:r>
              <a:rPr lang="en-US" sz="2400" dirty="0">
                <a:solidFill>
                  <a:srgbClr val="000000"/>
                </a:solidFill>
                <a:latin typeface="Arial Narrow"/>
                <a:ea typeface="Arial Narrow"/>
                <a:cs typeface="Arial Narrow"/>
                <a:sym typeface="Arial Narrow"/>
              </a:rPr>
              <a:t> </a:t>
            </a:r>
            <a:endParaRPr sz="2400"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p>
        </p:txBody>
      </p:sp>
      <p:sp>
        <p:nvSpPr>
          <p:cNvPr id="130" name="Google Shape;130;g90a1b33b5a_0_14"/>
          <p:cNvSpPr txBox="1">
            <a:spLocks noGrp="1"/>
          </p:cNvSpPr>
          <p:nvPr>
            <p:ph type="title"/>
          </p:nvPr>
        </p:nvSpPr>
        <p:spPr>
          <a:xfrm>
            <a:off x="455425" y="0"/>
            <a:ext cx="11127000" cy="8868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700"/>
              <a:buFont typeface="Calibri"/>
              <a:buNone/>
            </a:pPr>
            <a:r>
              <a:rPr lang="en-US" dirty="0">
                <a:latin typeface="Arial"/>
                <a:ea typeface="Arial"/>
                <a:cs typeface="Arial"/>
                <a:sym typeface="Arial"/>
              </a:rPr>
              <a:t>RODNEY GIBBS</a:t>
            </a:r>
            <a:endParaRPr dirty="0"/>
          </a:p>
        </p:txBody>
      </p:sp>
      <p:pic>
        <p:nvPicPr>
          <p:cNvPr id="3" name="Picture 2" descr="A person wearing a baseball hat&#10;&#10;Description automatically generated with medium confidence">
            <a:extLst>
              <a:ext uri="{FF2B5EF4-FFF2-40B4-BE49-F238E27FC236}">
                <a16:creationId xmlns:a16="http://schemas.microsoft.com/office/drawing/2014/main" id="{EEB6D83B-F821-4664-A1D8-18AB91519039}"/>
              </a:ext>
            </a:extLst>
          </p:cNvPr>
          <p:cNvPicPr>
            <a:picLocks noChangeAspect="1"/>
          </p:cNvPicPr>
          <p:nvPr/>
        </p:nvPicPr>
        <p:blipFill>
          <a:blip r:embed="rId3"/>
          <a:stretch>
            <a:fillRect/>
          </a:stretch>
        </p:blipFill>
        <p:spPr>
          <a:xfrm>
            <a:off x="609575" y="750771"/>
            <a:ext cx="3416540" cy="512609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90a1b33b5a_0_21"/>
          <p:cNvSpPr txBox="1">
            <a:spLocks noGrp="1"/>
          </p:cNvSpPr>
          <p:nvPr>
            <p:ph type="body" idx="2"/>
          </p:nvPr>
        </p:nvSpPr>
        <p:spPr>
          <a:xfrm>
            <a:off x="4552800" y="1751798"/>
            <a:ext cx="6872400" cy="4002201"/>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Project Manager in Information Technology Services</a:t>
            </a:r>
            <a:endParaRPr dirty="0">
              <a:solidFill>
                <a:srgbClr val="000000"/>
              </a:solidFill>
              <a:latin typeface="Arial Narrow"/>
              <a:ea typeface="Arial Narrow"/>
              <a:cs typeface="Arial Narrow"/>
              <a:sym typeface="Arial Narrow"/>
            </a:endParaRP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1984-2020</a:t>
            </a:r>
            <a:endParaRPr dirty="0">
              <a:solidFill>
                <a:srgbClr val="000000"/>
              </a:solidFill>
              <a:latin typeface="Arial Narrow"/>
              <a:ea typeface="Arial Narrow"/>
              <a:cs typeface="Arial Narrow"/>
              <a:sym typeface="Arial Narrow"/>
            </a:endParaRPr>
          </a:p>
          <a:p>
            <a:pPr marL="0" lvl="0" indent="0" algn="l" rtl="0">
              <a:lnSpc>
                <a:spcPct val="90000"/>
              </a:lnSpc>
              <a:spcBef>
                <a:spcPts val="1000"/>
              </a:spcBef>
              <a:spcAft>
                <a:spcPts val="0"/>
              </a:spcAft>
              <a:buClr>
                <a:srgbClr val="000000"/>
              </a:buClr>
              <a:buSzPts val="2800"/>
              <a:buFont typeface="Arial"/>
              <a:buNone/>
            </a:pPr>
            <a:endParaRPr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traveling, painting pictures, playing soccer</a:t>
            </a:r>
            <a:endParaRPr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p>
        </p:txBody>
      </p:sp>
      <p:sp>
        <p:nvSpPr>
          <p:cNvPr id="138" name="Google Shape;138;g90a1b33b5a_0_21"/>
          <p:cNvSpPr txBox="1">
            <a:spLocks noGrp="1"/>
          </p:cNvSpPr>
          <p:nvPr>
            <p:ph type="title"/>
          </p:nvPr>
        </p:nvSpPr>
        <p:spPr>
          <a:xfrm>
            <a:off x="455425" y="0"/>
            <a:ext cx="11127000" cy="8868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VEDAT GUNAY</a:t>
            </a:r>
            <a:endParaRPr dirty="0">
              <a:latin typeface="Arial"/>
              <a:ea typeface="Arial"/>
              <a:cs typeface="Arial"/>
              <a:sym typeface="Arial"/>
            </a:endParaRPr>
          </a:p>
        </p:txBody>
      </p:sp>
      <p:pic>
        <p:nvPicPr>
          <p:cNvPr id="3" name="Picture 2">
            <a:extLst>
              <a:ext uri="{FF2B5EF4-FFF2-40B4-BE49-F238E27FC236}">
                <a16:creationId xmlns:a16="http://schemas.microsoft.com/office/drawing/2014/main" id="{C76DAC12-7FC3-4209-8192-FE2A1D997766}"/>
              </a:ext>
            </a:extLst>
          </p:cNvPr>
          <p:cNvPicPr>
            <a:picLocks noChangeAspect="1"/>
          </p:cNvPicPr>
          <p:nvPr/>
        </p:nvPicPr>
        <p:blipFill>
          <a:blip r:embed="rId3"/>
          <a:stretch>
            <a:fillRect/>
          </a:stretch>
        </p:blipFill>
        <p:spPr>
          <a:xfrm>
            <a:off x="689440" y="750770"/>
            <a:ext cx="3513821" cy="509657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90a1b33b5a_0_28"/>
          <p:cNvSpPr txBox="1">
            <a:spLocks noGrp="1"/>
          </p:cNvSpPr>
          <p:nvPr>
            <p:ph type="body" idx="2"/>
          </p:nvPr>
        </p:nvSpPr>
        <p:spPr>
          <a:xfrm>
            <a:off x="5034012" y="1164656"/>
            <a:ext cx="6548388" cy="4589343"/>
          </a:xfrm>
          <a:prstGeom prst="rect">
            <a:avLst/>
          </a:prstGeom>
        </p:spPr>
        <p:txBody>
          <a:bodyPr spcFirstLastPara="1" wrap="square" lIns="91425" tIns="45700" rIns="91425" bIns="45700" anchor="t" anchorCtr="0">
            <a:noAutofit/>
          </a:bodyPr>
          <a:lstStyle/>
          <a:p>
            <a:pPr marL="457200" lvl="0" indent="-400050" algn="l" rtl="0">
              <a:lnSpc>
                <a:spcPct val="90000"/>
              </a:lnSpc>
              <a:spcBef>
                <a:spcPts val="0"/>
              </a:spcBef>
              <a:spcAft>
                <a:spcPts val="0"/>
              </a:spcAft>
              <a:buClr>
                <a:srgbClr val="000000"/>
              </a:buClr>
              <a:buSzPts val="2700"/>
              <a:buFont typeface="Arial Narrow"/>
              <a:buChar char="●"/>
            </a:pPr>
            <a:r>
              <a:rPr lang="en-US" sz="2700" dirty="0">
                <a:solidFill>
                  <a:srgbClr val="000000"/>
                </a:solidFill>
                <a:latin typeface="Arial Narrow"/>
                <a:ea typeface="Arial Narrow"/>
                <a:cs typeface="Arial Narrow"/>
                <a:sym typeface="Arial Narrow"/>
              </a:rPr>
              <a:t>Associate Director, Employer Relations in Career Services</a:t>
            </a:r>
          </a:p>
          <a:p>
            <a:pPr marL="457200" lvl="0" indent="-400050" algn="l" rtl="0">
              <a:lnSpc>
                <a:spcPct val="90000"/>
              </a:lnSpc>
              <a:spcBef>
                <a:spcPts val="0"/>
              </a:spcBef>
              <a:spcAft>
                <a:spcPts val="0"/>
              </a:spcAft>
              <a:buClr>
                <a:srgbClr val="000000"/>
              </a:buClr>
              <a:buSzPts val="2700"/>
              <a:buFont typeface="Arial Narrow"/>
              <a:buChar char="●"/>
            </a:pPr>
            <a:r>
              <a:rPr lang="en-US" sz="2700" dirty="0">
                <a:solidFill>
                  <a:srgbClr val="000000"/>
                </a:solidFill>
                <a:latin typeface="Arial Narrow"/>
                <a:ea typeface="Arial Narrow"/>
                <a:cs typeface="Arial Narrow"/>
                <a:sym typeface="Arial Narrow"/>
              </a:rPr>
              <a:t>2004-2020</a:t>
            </a:r>
            <a:endParaRPr sz="2700"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sz="2700"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sz="2700" u="sng" dirty="0">
                <a:solidFill>
                  <a:srgbClr val="000000"/>
                </a:solidFill>
                <a:latin typeface="Arial Narrow"/>
                <a:ea typeface="Arial Narrow"/>
                <a:cs typeface="Arial Narrow"/>
                <a:sym typeface="Arial Narrow"/>
              </a:rPr>
              <a:t>Plans for retirement</a:t>
            </a:r>
            <a:r>
              <a:rPr lang="en-US" sz="2700" dirty="0">
                <a:solidFill>
                  <a:srgbClr val="000000"/>
                </a:solidFill>
                <a:latin typeface="Arial Narrow"/>
                <a:ea typeface="Arial Narrow"/>
                <a:cs typeface="Arial Narrow"/>
                <a:sym typeface="Arial Narrow"/>
              </a:rPr>
              <a:t>: traveling with her husband, getting settled in the new house they are building, finally having time to organize and archive family pictures, volunteering some time with one of the local nonprofits</a:t>
            </a:r>
            <a:endParaRPr sz="2700"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p>
        </p:txBody>
      </p:sp>
      <p:sp>
        <p:nvSpPr>
          <p:cNvPr id="146" name="Google Shape;146;g90a1b33b5a_0_28"/>
          <p:cNvSpPr txBox="1">
            <a:spLocks noGrp="1"/>
          </p:cNvSpPr>
          <p:nvPr>
            <p:ph type="title"/>
          </p:nvPr>
        </p:nvSpPr>
        <p:spPr>
          <a:xfrm>
            <a:off x="609600" y="0"/>
            <a:ext cx="10972800" cy="9015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VICKI HARDIN</a:t>
            </a:r>
            <a:endParaRPr dirty="0">
              <a:latin typeface="Arial"/>
              <a:ea typeface="Arial"/>
              <a:cs typeface="Arial"/>
              <a:sym typeface="Arial"/>
            </a:endParaRPr>
          </a:p>
        </p:txBody>
      </p:sp>
      <p:pic>
        <p:nvPicPr>
          <p:cNvPr id="2" name="Picture 1">
            <a:extLst>
              <a:ext uri="{FF2B5EF4-FFF2-40B4-BE49-F238E27FC236}">
                <a16:creationId xmlns:a16="http://schemas.microsoft.com/office/drawing/2014/main" id="{2C9073DF-74BC-45B2-9143-352B2147909E}"/>
              </a:ext>
            </a:extLst>
          </p:cNvPr>
          <p:cNvPicPr>
            <a:picLocks noChangeAspect="1"/>
          </p:cNvPicPr>
          <p:nvPr/>
        </p:nvPicPr>
        <p:blipFill>
          <a:blip r:embed="rId3"/>
          <a:stretch>
            <a:fillRect/>
          </a:stretch>
        </p:blipFill>
        <p:spPr>
          <a:xfrm>
            <a:off x="258997" y="738035"/>
            <a:ext cx="4673207" cy="50159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90a1b33b5a_0_35"/>
          <p:cNvSpPr txBox="1">
            <a:spLocks noGrp="1"/>
          </p:cNvSpPr>
          <p:nvPr>
            <p:ph type="body" idx="2"/>
          </p:nvPr>
        </p:nvSpPr>
        <p:spPr>
          <a:xfrm>
            <a:off x="4918508" y="1761424"/>
            <a:ext cx="6521091" cy="3992576"/>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Postal Head in Mail Services</a:t>
            </a:r>
            <a:endParaRPr dirty="0">
              <a:solidFill>
                <a:srgbClr val="000000"/>
              </a:solidFill>
              <a:latin typeface="Arial Narrow"/>
              <a:ea typeface="Arial Narrow"/>
              <a:cs typeface="Arial Narrow"/>
              <a:sym typeface="Arial Narrow"/>
            </a:endParaRP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2000-2021</a:t>
            </a:r>
            <a:endParaRPr dirty="0">
              <a:solidFill>
                <a:srgbClr val="000000"/>
              </a:solidFill>
              <a:latin typeface="Arial Narrow"/>
              <a:ea typeface="Arial Narrow"/>
              <a:cs typeface="Arial Narrow"/>
              <a:sym typeface="Arial Narrow"/>
            </a:endParaRPr>
          </a:p>
          <a:p>
            <a:pPr marL="228600" lvl="0" indent="-50800" algn="l" rtl="0">
              <a:lnSpc>
                <a:spcPct val="90000"/>
              </a:lnSpc>
              <a:spcBef>
                <a:spcPts val="0"/>
              </a:spcBef>
              <a:spcAft>
                <a:spcPts val="0"/>
              </a:spcAft>
              <a:buClr>
                <a:srgbClr val="000000"/>
              </a:buClr>
              <a:buSzPts val="2800"/>
              <a:buFont typeface="Arial"/>
              <a:buNone/>
            </a:pPr>
            <a:endParaRPr dirty="0">
              <a:solidFill>
                <a:srgbClr val="000000"/>
              </a:solidFill>
              <a:latin typeface="Arial Narrow"/>
              <a:ea typeface="Arial Narrow"/>
              <a:cs typeface="Arial Narrow"/>
              <a:sym typeface="Arial Narrow"/>
            </a:endParaRPr>
          </a:p>
          <a:p>
            <a:pPr marL="57150" lvl="0" indent="0" algn="l" rtl="0">
              <a:lnSpc>
                <a:spcPct val="90000"/>
              </a:lnSpc>
              <a:spcBef>
                <a:spcPts val="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enjoying grandbabies, doing whatever she wants, organizing her new home, traveling</a:t>
            </a:r>
            <a:endParaRPr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p>
        </p:txBody>
      </p:sp>
      <p:sp>
        <p:nvSpPr>
          <p:cNvPr id="154" name="Google Shape;154;g90a1b33b5a_0_35"/>
          <p:cNvSpPr txBox="1">
            <a:spLocks noGrp="1"/>
          </p:cNvSpPr>
          <p:nvPr>
            <p:ph type="title"/>
          </p:nvPr>
        </p:nvSpPr>
        <p:spPr>
          <a:xfrm>
            <a:off x="609600" y="1"/>
            <a:ext cx="10972800" cy="9015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100"/>
              <a:buFont typeface="Calibri"/>
              <a:buNone/>
            </a:pPr>
            <a:r>
              <a:rPr lang="en-US" dirty="0">
                <a:latin typeface="Arial"/>
                <a:ea typeface="Arial"/>
                <a:cs typeface="Arial"/>
                <a:sym typeface="Arial"/>
              </a:rPr>
              <a:t>MELBA HAYNES</a:t>
            </a:r>
            <a:endParaRPr dirty="0">
              <a:latin typeface="Arial"/>
              <a:ea typeface="Arial"/>
              <a:cs typeface="Arial"/>
              <a:sym typeface="Arial"/>
            </a:endParaRPr>
          </a:p>
        </p:txBody>
      </p:sp>
      <p:pic>
        <p:nvPicPr>
          <p:cNvPr id="3" name="Picture 2" descr="A picture containing person, indoor&#10;&#10;Description automatically generated">
            <a:extLst>
              <a:ext uri="{FF2B5EF4-FFF2-40B4-BE49-F238E27FC236}">
                <a16:creationId xmlns:a16="http://schemas.microsoft.com/office/drawing/2014/main" id="{A0A1AB1F-68DB-4B68-BF2A-534C8156D266}"/>
              </a:ext>
            </a:extLst>
          </p:cNvPr>
          <p:cNvPicPr>
            <a:picLocks noChangeAspect="1"/>
          </p:cNvPicPr>
          <p:nvPr/>
        </p:nvPicPr>
        <p:blipFill>
          <a:blip r:embed="rId3"/>
          <a:stretch>
            <a:fillRect/>
          </a:stretch>
        </p:blipFill>
        <p:spPr>
          <a:xfrm>
            <a:off x="752400" y="764264"/>
            <a:ext cx="3801603" cy="506055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90a1b33b5a_0_42"/>
          <p:cNvSpPr txBox="1">
            <a:spLocks noGrp="1"/>
          </p:cNvSpPr>
          <p:nvPr>
            <p:ph type="body" idx="2"/>
          </p:nvPr>
        </p:nvSpPr>
        <p:spPr>
          <a:xfrm>
            <a:off x="4581600" y="1289785"/>
            <a:ext cx="6858000" cy="4464264"/>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Associate Director in Admissions and in Health Services</a:t>
            </a:r>
            <a:endParaRPr dirty="0">
              <a:solidFill>
                <a:srgbClr val="000000"/>
              </a:solidFill>
              <a:latin typeface="Arial Narrow"/>
              <a:ea typeface="Arial Narrow"/>
              <a:cs typeface="Arial Narrow"/>
              <a:sym typeface="Arial Narrow"/>
            </a:endParaRP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1981-1990; 2003-2020</a:t>
            </a:r>
            <a:endParaRPr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being grateful for this time in her life, enjoying her wonderful family and friends to the fullest, soon having grandchildren to love and spoil, taking care of pets, and enjoying gardening, traveling, reading, and hiking</a:t>
            </a:r>
            <a:endParaRPr dirty="0">
              <a:latin typeface="Arial Narrow"/>
              <a:ea typeface="Arial Narrow"/>
              <a:cs typeface="Arial Narrow"/>
              <a:sym typeface="Arial Narrow"/>
            </a:endParaRPr>
          </a:p>
        </p:txBody>
      </p:sp>
      <p:sp>
        <p:nvSpPr>
          <p:cNvPr id="162" name="Google Shape;162;g90a1b33b5a_0_42"/>
          <p:cNvSpPr txBox="1">
            <a:spLocks noGrp="1"/>
          </p:cNvSpPr>
          <p:nvPr>
            <p:ph type="title"/>
          </p:nvPr>
        </p:nvSpPr>
        <p:spPr>
          <a:xfrm>
            <a:off x="609600" y="1"/>
            <a:ext cx="10972800" cy="9015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JILL HENDRICKS </a:t>
            </a:r>
            <a:endParaRPr dirty="0">
              <a:latin typeface="Arial"/>
              <a:ea typeface="Arial"/>
              <a:cs typeface="Arial"/>
              <a:sym typeface="Arial"/>
            </a:endParaRPr>
          </a:p>
        </p:txBody>
      </p:sp>
      <p:pic>
        <p:nvPicPr>
          <p:cNvPr id="3" name="Picture 2" descr="A person wearing glasses&#10;&#10;Description automatically generated with low confidence">
            <a:extLst>
              <a:ext uri="{FF2B5EF4-FFF2-40B4-BE49-F238E27FC236}">
                <a16:creationId xmlns:a16="http://schemas.microsoft.com/office/drawing/2014/main" id="{42039CCD-8E17-4B5A-9DA7-BF9C8DFC3B36}"/>
              </a:ext>
            </a:extLst>
          </p:cNvPr>
          <p:cNvPicPr>
            <a:picLocks noChangeAspect="1"/>
          </p:cNvPicPr>
          <p:nvPr/>
        </p:nvPicPr>
        <p:blipFill>
          <a:blip r:embed="rId3"/>
          <a:stretch>
            <a:fillRect/>
          </a:stretch>
        </p:blipFill>
        <p:spPr>
          <a:xfrm>
            <a:off x="683394" y="789820"/>
            <a:ext cx="3388091" cy="508213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90a1b33b5a_0_49"/>
          <p:cNvSpPr txBox="1">
            <a:spLocks noGrp="1"/>
          </p:cNvSpPr>
          <p:nvPr>
            <p:ph type="body" idx="2"/>
          </p:nvPr>
        </p:nvSpPr>
        <p:spPr>
          <a:xfrm>
            <a:off x="5072514" y="1183907"/>
            <a:ext cx="6367086" cy="4570093"/>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Director of Choirs; Professor and Chair of Music</a:t>
            </a: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1998-2020</a:t>
            </a:r>
            <a:endParaRPr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resuming conducting his community chorus and church choir when it is safe to do so, exercising (walking, biking, perhaps taking up Pickleball), traveling, playing piano, reading</a:t>
            </a:r>
            <a:endParaRPr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p>
        </p:txBody>
      </p:sp>
      <p:sp>
        <p:nvSpPr>
          <p:cNvPr id="170" name="Google Shape;170;g90a1b33b5a_0_49"/>
          <p:cNvSpPr txBox="1">
            <a:spLocks noGrp="1"/>
          </p:cNvSpPr>
          <p:nvPr>
            <p:ph type="title"/>
          </p:nvPr>
        </p:nvSpPr>
        <p:spPr>
          <a:xfrm>
            <a:off x="609600" y="1"/>
            <a:ext cx="10972800" cy="9015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KEVIN HIBBARD</a:t>
            </a:r>
            <a:endParaRPr dirty="0">
              <a:latin typeface="Arial"/>
              <a:ea typeface="Arial"/>
              <a:cs typeface="Arial"/>
              <a:sym typeface="Arial"/>
            </a:endParaRPr>
          </a:p>
        </p:txBody>
      </p:sp>
      <p:pic>
        <p:nvPicPr>
          <p:cNvPr id="2" name="Picture 1">
            <a:extLst>
              <a:ext uri="{FF2B5EF4-FFF2-40B4-BE49-F238E27FC236}">
                <a16:creationId xmlns:a16="http://schemas.microsoft.com/office/drawing/2014/main" id="{D836FCE8-EA86-4A8B-B00A-BE69B03CF5FA}"/>
              </a:ext>
            </a:extLst>
          </p:cNvPr>
          <p:cNvPicPr>
            <a:picLocks noChangeAspect="1"/>
          </p:cNvPicPr>
          <p:nvPr/>
        </p:nvPicPr>
        <p:blipFill>
          <a:blip r:embed="rId3"/>
          <a:stretch>
            <a:fillRect/>
          </a:stretch>
        </p:blipFill>
        <p:spPr>
          <a:xfrm>
            <a:off x="752400" y="789271"/>
            <a:ext cx="4029725" cy="50371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90a1b33b5a_0_56"/>
          <p:cNvSpPr txBox="1">
            <a:spLocks noGrp="1"/>
          </p:cNvSpPr>
          <p:nvPr>
            <p:ph type="body" idx="2"/>
          </p:nvPr>
        </p:nvSpPr>
        <p:spPr>
          <a:xfrm>
            <a:off x="2502568" y="1482291"/>
            <a:ext cx="8908232" cy="4271708"/>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sz="3000" dirty="0">
                <a:solidFill>
                  <a:srgbClr val="000000"/>
                </a:solidFill>
                <a:latin typeface="Arial Narrow"/>
                <a:ea typeface="Arial Narrow"/>
                <a:cs typeface="Arial Narrow"/>
                <a:sym typeface="Arial Narrow"/>
              </a:rPr>
              <a:t>Custodian in Campus Planning and Facilities/Custodial Services</a:t>
            </a:r>
          </a:p>
          <a:p>
            <a:pPr marL="457200" lvl="0" indent="-406400" algn="l" rtl="0">
              <a:lnSpc>
                <a:spcPct val="90000"/>
              </a:lnSpc>
              <a:spcBef>
                <a:spcPts val="0"/>
              </a:spcBef>
              <a:spcAft>
                <a:spcPts val="0"/>
              </a:spcAft>
              <a:buClr>
                <a:srgbClr val="000000"/>
              </a:buClr>
              <a:buSzPts val="2800"/>
              <a:buFont typeface="Arial Narrow"/>
              <a:buChar char="●"/>
            </a:pPr>
            <a:r>
              <a:rPr lang="en-US" sz="3000" dirty="0">
                <a:solidFill>
                  <a:srgbClr val="000000"/>
                </a:solidFill>
                <a:latin typeface="Arial Narrow"/>
                <a:ea typeface="Arial Narrow"/>
                <a:cs typeface="Arial Narrow"/>
                <a:sym typeface="Arial Narrow"/>
              </a:rPr>
              <a:t>1999-2020</a:t>
            </a:r>
            <a:endParaRPr sz="3000" dirty="0">
              <a:solidFill>
                <a:srgbClr val="000000"/>
              </a:solidFill>
              <a:latin typeface="Arial Narrow"/>
              <a:ea typeface="Arial Narrow"/>
              <a:cs typeface="Arial Narrow"/>
              <a:sym typeface="Arial Narrow"/>
            </a:endParaRPr>
          </a:p>
          <a:p>
            <a:pPr marL="457200" lvl="0" indent="0" algn="l" rtl="0">
              <a:lnSpc>
                <a:spcPct val="90000"/>
              </a:lnSpc>
              <a:spcBef>
                <a:spcPts val="1000"/>
              </a:spcBef>
              <a:spcAft>
                <a:spcPts val="0"/>
              </a:spcAft>
              <a:buNone/>
            </a:pPr>
            <a:endParaRPr sz="3000"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sz="3000" u="sng" dirty="0">
                <a:solidFill>
                  <a:srgbClr val="000000"/>
                </a:solidFill>
                <a:latin typeface="Arial Narrow"/>
                <a:ea typeface="Arial Narrow"/>
                <a:cs typeface="Arial Narrow"/>
                <a:sym typeface="Arial Narrow"/>
              </a:rPr>
              <a:t>Plans for retirement</a:t>
            </a:r>
            <a:r>
              <a:rPr lang="en-US" sz="3000" dirty="0">
                <a:solidFill>
                  <a:srgbClr val="000000"/>
                </a:solidFill>
                <a:latin typeface="Arial Narrow"/>
                <a:ea typeface="Arial Narrow"/>
                <a:cs typeface="Arial Narrow"/>
                <a:sym typeface="Arial Narrow"/>
              </a:rPr>
              <a:t>: traveling after the pandemic, gardening, cooking, attending the Senior Center, walking daily</a:t>
            </a:r>
            <a:endParaRPr sz="3000"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p>
        </p:txBody>
      </p:sp>
      <p:sp>
        <p:nvSpPr>
          <p:cNvPr id="178" name="Google Shape;178;g90a1b33b5a_0_56"/>
          <p:cNvSpPr txBox="1">
            <a:spLocks noGrp="1"/>
          </p:cNvSpPr>
          <p:nvPr>
            <p:ph type="title"/>
          </p:nvPr>
        </p:nvSpPr>
        <p:spPr>
          <a:xfrm>
            <a:off x="487750" y="0"/>
            <a:ext cx="11094600" cy="9015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100"/>
              <a:buFont typeface="Calibri"/>
              <a:buNone/>
            </a:pPr>
            <a:r>
              <a:rPr lang="en-US" dirty="0">
                <a:sym typeface="Arial"/>
              </a:rPr>
              <a:t>ALICE PEARL HOLLAND</a:t>
            </a:r>
            <a:endParaRPr dirty="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90a1b33b5a_0_63"/>
          <p:cNvSpPr txBox="1">
            <a:spLocks noGrp="1"/>
          </p:cNvSpPr>
          <p:nvPr>
            <p:ph type="body" idx="2"/>
          </p:nvPr>
        </p:nvSpPr>
        <p:spPr>
          <a:xfrm>
            <a:off x="2666198" y="1540042"/>
            <a:ext cx="8773402" cy="4213957"/>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sz="3000" dirty="0">
                <a:solidFill>
                  <a:srgbClr val="000000"/>
                </a:solidFill>
                <a:latin typeface="Arial Narrow"/>
                <a:ea typeface="Arial Narrow"/>
                <a:cs typeface="Arial Narrow"/>
                <a:sym typeface="Arial Narrow"/>
              </a:rPr>
              <a:t>Assistant Director for Administrative Operations in Health Services</a:t>
            </a:r>
            <a:endParaRPr sz="3000" dirty="0">
              <a:solidFill>
                <a:srgbClr val="000000"/>
              </a:solidFill>
              <a:latin typeface="Arial Narrow"/>
              <a:ea typeface="Arial Narrow"/>
              <a:cs typeface="Arial Narrow"/>
              <a:sym typeface="Arial Narrow"/>
            </a:endParaRPr>
          </a:p>
          <a:p>
            <a:pPr marL="457200" lvl="0" indent="-406400" algn="l" rtl="0">
              <a:lnSpc>
                <a:spcPct val="90000"/>
              </a:lnSpc>
              <a:spcBef>
                <a:spcPts val="0"/>
              </a:spcBef>
              <a:spcAft>
                <a:spcPts val="0"/>
              </a:spcAft>
              <a:buClr>
                <a:srgbClr val="000000"/>
              </a:buClr>
              <a:buSzPts val="2800"/>
              <a:buFont typeface="Arial Narrow"/>
              <a:buChar char="●"/>
            </a:pPr>
            <a:r>
              <a:rPr lang="en-US" sz="3000" dirty="0">
                <a:solidFill>
                  <a:srgbClr val="000000"/>
                </a:solidFill>
                <a:latin typeface="Arial Narrow"/>
                <a:ea typeface="Arial Narrow"/>
                <a:cs typeface="Arial Narrow"/>
                <a:sym typeface="Arial Narrow"/>
              </a:rPr>
              <a:t>2009-2021</a:t>
            </a:r>
            <a:endParaRPr sz="3000"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sz="3000"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sz="3000" u="sng" dirty="0">
                <a:solidFill>
                  <a:srgbClr val="000000"/>
                </a:solidFill>
                <a:latin typeface="Arial Narrow"/>
                <a:ea typeface="Arial Narrow"/>
                <a:cs typeface="Arial Narrow"/>
                <a:sym typeface="Arial Narrow"/>
              </a:rPr>
              <a:t>Plans for retirement</a:t>
            </a:r>
            <a:r>
              <a:rPr lang="en-US" sz="3000" dirty="0">
                <a:solidFill>
                  <a:srgbClr val="000000"/>
                </a:solidFill>
                <a:latin typeface="Arial Narrow"/>
                <a:ea typeface="Arial Narrow"/>
                <a:cs typeface="Arial Narrow"/>
                <a:sym typeface="Arial Narrow"/>
              </a:rPr>
              <a:t>: working at UWG as a retiree, spending time with children and grandchildren, traveling</a:t>
            </a:r>
            <a:endParaRPr sz="3000"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p>
        </p:txBody>
      </p:sp>
      <p:sp>
        <p:nvSpPr>
          <p:cNvPr id="186" name="Google Shape;186;g90a1b33b5a_0_63"/>
          <p:cNvSpPr txBox="1">
            <a:spLocks noGrp="1"/>
          </p:cNvSpPr>
          <p:nvPr>
            <p:ph type="title"/>
          </p:nvPr>
        </p:nvSpPr>
        <p:spPr>
          <a:xfrm>
            <a:off x="472975" y="0"/>
            <a:ext cx="11109300" cy="9015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LISA WOOD JACKSON</a:t>
            </a:r>
            <a:endParaRPr dirty="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90a1b33b5a_0_70"/>
          <p:cNvSpPr txBox="1">
            <a:spLocks noGrp="1"/>
          </p:cNvSpPr>
          <p:nvPr>
            <p:ph type="body" idx="2"/>
          </p:nvPr>
        </p:nvSpPr>
        <p:spPr>
          <a:xfrm>
            <a:off x="2945331" y="1491916"/>
            <a:ext cx="8479869" cy="4262084"/>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sz="3000" dirty="0">
                <a:solidFill>
                  <a:srgbClr val="000000"/>
                </a:solidFill>
                <a:latin typeface="Arial Narrow"/>
                <a:ea typeface="Arial Narrow"/>
                <a:cs typeface="Arial Narrow"/>
                <a:sym typeface="Arial Narrow"/>
              </a:rPr>
              <a:t>Custodian, Painter in Campus Planning and Facilities/ Custodial Services, Maintenance</a:t>
            </a:r>
          </a:p>
          <a:p>
            <a:pPr marL="457200" lvl="0" indent="-406400" algn="l" rtl="0">
              <a:lnSpc>
                <a:spcPct val="90000"/>
              </a:lnSpc>
              <a:spcBef>
                <a:spcPts val="0"/>
              </a:spcBef>
              <a:spcAft>
                <a:spcPts val="0"/>
              </a:spcAft>
              <a:buClr>
                <a:srgbClr val="000000"/>
              </a:buClr>
              <a:buSzPts val="2800"/>
              <a:buFont typeface="Arial Narrow"/>
              <a:buChar char="●"/>
            </a:pPr>
            <a:r>
              <a:rPr lang="en-US" sz="3000" dirty="0">
                <a:solidFill>
                  <a:srgbClr val="000000"/>
                </a:solidFill>
                <a:latin typeface="Arial Narrow"/>
                <a:ea typeface="Arial Narrow"/>
                <a:cs typeface="Arial Narrow"/>
                <a:sym typeface="Arial Narrow"/>
              </a:rPr>
              <a:t>2001-2020</a:t>
            </a:r>
            <a:endParaRPr sz="3000"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sz="3000"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sz="3000" u="sng" dirty="0">
                <a:solidFill>
                  <a:srgbClr val="000000"/>
                </a:solidFill>
                <a:latin typeface="Arial Narrow"/>
                <a:ea typeface="Arial Narrow"/>
                <a:cs typeface="Arial Narrow"/>
                <a:sym typeface="Arial Narrow"/>
              </a:rPr>
              <a:t>Plans for retirement</a:t>
            </a:r>
            <a:r>
              <a:rPr lang="en-US" sz="3000" dirty="0">
                <a:solidFill>
                  <a:srgbClr val="000000"/>
                </a:solidFill>
                <a:latin typeface="Arial Narrow"/>
                <a:ea typeface="Arial Narrow"/>
                <a:cs typeface="Arial Narrow"/>
                <a:sym typeface="Arial Narrow"/>
              </a:rPr>
              <a:t>: going fishing with her husband, spending time with her grandchildren, going to estate and yard/garage sales, having a booth at Ruth’s Flea Market in Roanoke (on most Wednesdays)</a:t>
            </a:r>
            <a:endParaRPr sz="3000"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p>
        </p:txBody>
      </p:sp>
      <p:sp>
        <p:nvSpPr>
          <p:cNvPr id="194" name="Google Shape;194;g90a1b33b5a_0_70"/>
          <p:cNvSpPr txBox="1">
            <a:spLocks noGrp="1"/>
          </p:cNvSpPr>
          <p:nvPr>
            <p:ph type="title"/>
          </p:nvPr>
        </p:nvSpPr>
        <p:spPr>
          <a:xfrm>
            <a:off x="472975" y="0"/>
            <a:ext cx="11109300" cy="9015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DEBORAH LOVVORN</a:t>
            </a:r>
            <a:endParaRPr dirty="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90a1b33b5a_0_77"/>
          <p:cNvSpPr txBox="1">
            <a:spLocks noGrp="1"/>
          </p:cNvSpPr>
          <p:nvPr>
            <p:ph type="body" idx="2"/>
          </p:nvPr>
        </p:nvSpPr>
        <p:spPr>
          <a:xfrm>
            <a:off x="4283242" y="1280160"/>
            <a:ext cx="7089057" cy="4473839"/>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Records Coordinator in Public Safety</a:t>
            </a: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Communications Specialist in University Communications and Marketing</a:t>
            </a:r>
            <a:endParaRPr dirty="0">
              <a:solidFill>
                <a:srgbClr val="000000"/>
              </a:solidFill>
              <a:latin typeface="Arial Narrow"/>
              <a:ea typeface="Arial Narrow"/>
              <a:cs typeface="Arial Narrow"/>
              <a:sym typeface="Arial Narrow"/>
            </a:endParaRP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1998-2020</a:t>
            </a:r>
            <a:endParaRPr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dirty="0">
              <a:solidFill>
                <a:srgbClr val="000000"/>
              </a:solidFill>
              <a:highlight>
                <a:srgbClr val="FFFF00"/>
              </a:highlight>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working part-time in Villa Rica; taking care of family, especially her mom; traveling, particularly to Colorado, Montana, and the Virgin Islands; tending to the family’s farmland</a:t>
            </a:r>
            <a:endParaRPr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p>
        </p:txBody>
      </p:sp>
      <p:sp>
        <p:nvSpPr>
          <p:cNvPr id="202" name="Google Shape;202;g90a1b33b5a_0_77"/>
          <p:cNvSpPr txBox="1">
            <a:spLocks noGrp="1"/>
          </p:cNvSpPr>
          <p:nvPr>
            <p:ph type="title"/>
          </p:nvPr>
        </p:nvSpPr>
        <p:spPr>
          <a:xfrm>
            <a:off x="472975" y="0"/>
            <a:ext cx="11109300" cy="8574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SHERYL BOSTWICK MARLAR</a:t>
            </a:r>
            <a:endParaRPr dirty="0">
              <a:latin typeface="Arial"/>
              <a:ea typeface="Arial"/>
              <a:cs typeface="Arial"/>
              <a:sym typeface="Arial"/>
            </a:endParaRPr>
          </a:p>
        </p:txBody>
      </p:sp>
      <p:pic>
        <p:nvPicPr>
          <p:cNvPr id="2" name="Picture 1">
            <a:extLst>
              <a:ext uri="{FF2B5EF4-FFF2-40B4-BE49-F238E27FC236}">
                <a16:creationId xmlns:a16="http://schemas.microsoft.com/office/drawing/2014/main" id="{3646FA25-71F7-4423-B223-2DD89DCB3672}"/>
              </a:ext>
            </a:extLst>
          </p:cNvPr>
          <p:cNvPicPr>
            <a:picLocks noChangeAspect="1"/>
          </p:cNvPicPr>
          <p:nvPr/>
        </p:nvPicPr>
        <p:blipFill>
          <a:blip r:embed="rId3"/>
          <a:stretch>
            <a:fillRect/>
          </a:stretch>
        </p:blipFill>
        <p:spPr>
          <a:xfrm>
            <a:off x="609725" y="787440"/>
            <a:ext cx="3311040" cy="49665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3"/>
          <p:cNvSpPr txBox="1">
            <a:spLocks noGrp="1"/>
          </p:cNvSpPr>
          <p:nvPr>
            <p:ph type="title"/>
          </p:nvPr>
        </p:nvSpPr>
        <p:spPr>
          <a:xfrm>
            <a:off x="-25" y="0"/>
            <a:ext cx="12192000" cy="5791200"/>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D9192C"/>
              </a:buClr>
              <a:buSzPts val="3780"/>
              <a:buFont typeface="Arial Narrow"/>
              <a:buNone/>
            </a:pPr>
            <a:endParaRPr sz="5500" b="1" dirty="0"/>
          </a:p>
          <a:p>
            <a:pPr marL="0" lvl="0" indent="0" algn="ctr" rtl="0">
              <a:spcBef>
                <a:spcPts val="0"/>
              </a:spcBef>
              <a:spcAft>
                <a:spcPts val="0"/>
              </a:spcAft>
              <a:buClr>
                <a:srgbClr val="D9192C"/>
              </a:buClr>
              <a:buSzPts val="3780"/>
              <a:buFont typeface="Arial Narrow"/>
              <a:buNone/>
            </a:pPr>
            <a:endParaRPr sz="5500" b="1" dirty="0"/>
          </a:p>
          <a:p>
            <a:pPr marL="0" lvl="0" indent="0" algn="ctr" rtl="0">
              <a:spcBef>
                <a:spcPts val="0"/>
              </a:spcBef>
              <a:spcAft>
                <a:spcPts val="0"/>
              </a:spcAft>
              <a:buClr>
                <a:srgbClr val="D9192C"/>
              </a:buClr>
              <a:buSzPts val="3780"/>
              <a:buFont typeface="Arial Narrow"/>
              <a:buNone/>
            </a:pPr>
            <a:r>
              <a:rPr lang="en-US" sz="5500" b="1" dirty="0">
                <a:latin typeface="Arial"/>
                <a:ea typeface="Arial"/>
                <a:cs typeface="Arial"/>
                <a:sym typeface="Arial"/>
              </a:rPr>
              <a:t>HONORING 2020-2021 RETIREES</a:t>
            </a:r>
            <a:br>
              <a:rPr lang="en-US" sz="5500" b="1" dirty="0">
                <a:latin typeface="Arial"/>
                <a:ea typeface="Arial"/>
                <a:cs typeface="Arial"/>
                <a:sym typeface="Arial"/>
              </a:rPr>
            </a:br>
            <a:r>
              <a:rPr lang="en-US" sz="3900" b="1" dirty="0">
                <a:latin typeface="Arial"/>
                <a:ea typeface="Arial"/>
                <a:cs typeface="Arial"/>
                <a:sym typeface="Arial"/>
              </a:rPr>
              <a:t>UNIVERSITY OF WEST GEORGIA</a:t>
            </a:r>
            <a:br>
              <a:rPr lang="en-US" sz="3900" b="1" dirty="0">
                <a:latin typeface="Arial"/>
                <a:ea typeface="Arial"/>
                <a:cs typeface="Arial"/>
                <a:sym typeface="Arial"/>
              </a:rPr>
            </a:br>
            <a:r>
              <a:rPr lang="en-US" sz="3900" b="1" dirty="0">
                <a:latin typeface="Arial"/>
                <a:ea typeface="Arial"/>
                <a:cs typeface="Arial"/>
                <a:sym typeface="Arial"/>
              </a:rPr>
              <a:t>ASSOCIATION OF RETIRED FACULTY AND STAFF</a:t>
            </a:r>
            <a:br>
              <a:rPr lang="en-US" sz="3900" b="1" dirty="0">
                <a:latin typeface="Arial"/>
                <a:ea typeface="Arial"/>
                <a:cs typeface="Arial"/>
                <a:sym typeface="Arial"/>
              </a:rPr>
            </a:br>
            <a:r>
              <a:rPr lang="en-US" sz="3900" b="1" dirty="0">
                <a:latin typeface="Arial"/>
                <a:ea typeface="Arial"/>
                <a:cs typeface="Arial"/>
                <a:sym typeface="Arial"/>
              </a:rPr>
              <a:t>FALL, 2021</a:t>
            </a:r>
            <a:br>
              <a:rPr lang="en-US" sz="3900" b="1" dirty="0">
                <a:latin typeface="Arial"/>
                <a:ea typeface="Arial"/>
                <a:cs typeface="Arial"/>
                <a:sym typeface="Arial"/>
              </a:rPr>
            </a:br>
            <a:br>
              <a:rPr lang="en-US" sz="3780" b="1" dirty="0"/>
            </a:br>
            <a:br>
              <a:rPr lang="en-US" sz="3959" dirty="0"/>
            </a:br>
            <a:endParaRPr sz="3959"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90a1b33b5a_0_84"/>
          <p:cNvSpPr txBox="1">
            <a:spLocks noGrp="1"/>
          </p:cNvSpPr>
          <p:nvPr>
            <p:ph type="body" idx="2"/>
          </p:nvPr>
        </p:nvSpPr>
        <p:spPr>
          <a:xfrm>
            <a:off x="4379921" y="1799924"/>
            <a:ext cx="6829200" cy="3944450"/>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Master Patrol Officer in University Police Department</a:t>
            </a:r>
            <a:endParaRPr dirty="0">
              <a:solidFill>
                <a:srgbClr val="000000"/>
              </a:solidFill>
              <a:latin typeface="Arial Narrow"/>
              <a:ea typeface="Arial Narrow"/>
              <a:cs typeface="Arial Narrow"/>
              <a:sym typeface="Arial Narrow"/>
            </a:endParaRP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1991-2020</a:t>
            </a:r>
            <a:endParaRPr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spending time with family, working part-time</a:t>
            </a:r>
            <a:endParaRPr dirty="0"/>
          </a:p>
        </p:txBody>
      </p:sp>
      <p:sp>
        <p:nvSpPr>
          <p:cNvPr id="210" name="Google Shape;210;g90a1b33b5a_0_84"/>
          <p:cNvSpPr txBox="1">
            <a:spLocks noGrp="1"/>
          </p:cNvSpPr>
          <p:nvPr>
            <p:ph type="title"/>
          </p:nvPr>
        </p:nvSpPr>
        <p:spPr>
          <a:xfrm>
            <a:off x="428625" y="0"/>
            <a:ext cx="11153700" cy="886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latin typeface="Arial"/>
                <a:ea typeface="Arial"/>
                <a:cs typeface="Arial"/>
                <a:sym typeface="Arial"/>
              </a:rPr>
              <a:t>CAROLINE MARTIN</a:t>
            </a:r>
            <a:endParaRPr dirty="0">
              <a:latin typeface="Arial"/>
              <a:ea typeface="Arial"/>
              <a:cs typeface="Arial"/>
              <a:sym typeface="Arial"/>
            </a:endParaRPr>
          </a:p>
        </p:txBody>
      </p:sp>
      <p:pic>
        <p:nvPicPr>
          <p:cNvPr id="4" name="Picture 3">
            <a:extLst>
              <a:ext uri="{FF2B5EF4-FFF2-40B4-BE49-F238E27FC236}">
                <a16:creationId xmlns:a16="http://schemas.microsoft.com/office/drawing/2014/main" id="{1255CBD2-8EF8-4EA2-9B72-27E7F5179F32}"/>
              </a:ext>
            </a:extLst>
          </p:cNvPr>
          <p:cNvPicPr>
            <a:picLocks noChangeAspect="1"/>
          </p:cNvPicPr>
          <p:nvPr/>
        </p:nvPicPr>
        <p:blipFill>
          <a:blip r:embed="rId3"/>
          <a:stretch>
            <a:fillRect/>
          </a:stretch>
        </p:blipFill>
        <p:spPr>
          <a:xfrm>
            <a:off x="933651" y="715031"/>
            <a:ext cx="3073066" cy="519006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90a1b33b5a_0_91"/>
          <p:cNvSpPr txBox="1">
            <a:spLocks noGrp="1"/>
          </p:cNvSpPr>
          <p:nvPr>
            <p:ph type="body" idx="2"/>
          </p:nvPr>
        </p:nvSpPr>
        <p:spPr>
          <a:xfrm>
            <a:off x="5370897" y="991402"/>
            <a:ext cx="6068678" cy="4762598"/>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Administrative Assistant in Student Counseling Services</a:t>
            </a: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Senior Benefits Administrator in Human Resources</a:t>
            </a:r>
            <a:endParaRPr dirty="0">
              <a:solidFill>
                <a:srgbClr val="000000"/>
              </a:solidFill>
              <a:latin typeface="Arial Narrow"/>
              <a:ea typeface="Arial Narrow"/>
              <a:cs typeface="Arial Narrow"/>
              <a:sym typeface="Arial Narrow"/>
            </a:endParaRP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1993-2021</a:t>
            </a:r>
            <a:endParaRPr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reading, taking care of her four dogs and four cats, and traveling with family, especially frequent trips to Florida</a:t>
            </a:r>
            <a:endParaRPr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latin typeface="Arial Narrow"/>
              <a:ea typeface="Arial Narrow"/>
              <a:cs typeface="Arial Narrow"/>
              <a:sym typeface="Arial Narrow"/>
            </a:endParaRPr>
          </a:p>
        </p:txBody>
      </p:sp>
      <p:sp>
        <p:nvSpPr>
          <p:cNvPr id="218" name="Google Shape;218;g90a1b33b5a_0_91"/>
          <p:cNvSpPr txBox="1">
            <a:spLocks noGrp="1"/>
          </p:cNvSpPr>
          <p:nvPr>
            <p:ph type="title"/>
          </p:nvPr>
        </p:nvSpPr>
        <p:spPr>
          <a:xfrm>
            <a:off x="472975" y="0"/>
            <a:ext cx="11109300" cy="901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latin typeface="Arial"/>
                <a:ea typeface="Arial"/>
                <a:cs typeface="Arial"/>
                <a:sym typeface="Arial"/>
              </a:rPr>
              <a:t>TERRI M. MURPHY</a:t>
            </a:r>
            <a:endParaRPr dirty="0">
              <a:latin typeface="Arial"/>
              <a:ea typeface="Arial"/>
              <a:cs typeface="Arial"/>
              <a:sym typeface="Arial"/>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73FEF9CA-05A5-42C4-A439-63912DA2D227}"/>
              </a:ext>
            </a:extLst>
          </p:cNvPr>
          <p:cNvPicPr>
            <a:picLocks noChangeAspect="1"/>
          </p:cNvPicPr>
          <p:nvPr/>
        </p:nvPicPr>
        <p:blipFill>
          <a:blip r:embed="rId3"/>
          <a:stretch>
            <a:fillRect/>
          </a:stretch>
        </p:blipFill>
        <p:spPr>
          <a:xfrm>
            <a:off x="472975" y="778794"/>
            <a:ext cx="4532101" cy="497520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90a1b33b5a_0_98"/>
          <p:cNvSpPr txBox="1">
            <a:spLocks noGrp="1"/>
          </p:cNvSpPr>
          <p:nvPr>
            <p:ph type="body" idx="2"/>
          </p:nvPr>
        </p:nvSpPr>
        <p:spPr>
          <a:xfrm>
            <a:off x="4626426" y="886800"/>
            <a:ext cx="6800400" cy="5512093"/>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Professor of Psychology</a:t>
            </a: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2001-2020</a:t>
            </a:r>
            <a:endParaRPr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Alongside paring down and simplifying, his retirement plan is to listen to situations and respond to them, abandon plans in favor of ideas, embrace ambiguity over certainty, develop creativity over habit, and use head in the service of heart. But that’s his plan. The likely reality is that he will continue, to borrow the words of the poet Gary Snyder, to think his own kind of dry, crusty thoughts.</a:t>
            </a:r>
            <a:r>
              <a:rPr lang="en-US" dirty="0">
                <a:effectLst/>
                <a:latin typeface="Arial" panose="020B0604020202020204" pitchFamily="34" charset="0"/>
                <a:ea typeface="Times New Roman" panose="02020603050405020304" pitchFamily="18" charset="0"/>
                <a:cs typeface="Times New Roman" panose="02020603050405020304" pitchFamily="18" charset="0"/>
              </a:rPr>
              <a:t> </a:t>
            </a:r>
            <a:endParaRPr dirty="0"/>
          </a:p>
        </p:txBody>
      </p:sp>
      <p:sp>
        <p:nvSpPr>
          <p:cNvPr id="226" name="Google Shape;226;g90a1b33b5a_0_98"/>
          <p:cNvSpPr txBox="1">
            <a:spLocks noGrp="1"/>
          </p:cNvSpPr>
          <p:nvPr>
            <p:ph type="title"/>
          </p:nvPr>
        </p:nvSpPr>
        <p:spPr>
          <a:xfrm>
            <a:off x="458175" y="0"/>
            <a:ext cx="11124300" cy="886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latin typeface="Arial"/>
                <a:ea typeface="Arial"/>
                <a:cs typeface="Arial"/>
                <a:sym typeface="Arial"/>
              </a:rPr>
              <a:t>ALAN POPE</a:t>
            </a:r>
            <a:endParaRPr dirty="0">
              <a:latin typeface="Arial"/>
              <a:ea typeface="Arial"/>
              <a:cs typeface="Arial"/>
              <a:sym typeface="Arial"/>
            </a:endParaRPr>
          </a:p>
        </p:txBody>
      </p:sp>
      <p:pic>
        <p:nvPicPr>
          <p:cNvPr id="3" name="Picture 2" descr="A picture containing text, book, shelf, person&#10;&#10;Description automatically generated">
            <a:extLst>
              <a:ext uri="{FF2B5EF4-FFF2-40B4-BE49-F238E27FC236}">
                <a16:creationId xmlns:a16="http://schemas.microsoft.com/office/drawing/2014/main" id="{B26AB7F2-1C02-4FEE-938B-A042D07C69D9}"/>
              </a:ext>
            </a:extLst>
          </p:cNvPr>
          <p:cNvPicPr>
            <a:picLocks noChangeAspect="1"/>
          </p:cNvPicPr>
          <p:nvPr/>
        </p:nvPicPr>
        <p:blipFill>
          <a:blip r:embed="rId3"/>
          <a:stretch>
            <a:fillRect/>
          </a:stretch>
        </p:blipFill>
        <p:spPr>
          <a:xfrm>
            <a:off x="529389" y="886800"/>
            <a:ext cx="3821759" cy="49379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9"/>
          <p:cNvSpPr txBox="1">
            <a:spLocks noGrp="1"/>
          </p:cNvSpPr>
          <p:nvPr>
            <p:ph type="title"/>
          </p:nvPr>
        </p:nvSpPr>
        <p:spPr>
          <a:xfrm>
            <a:off x="458175" y="0"/>
            <a:ext cx="9752700" cy="901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5400"/>
              <a:buFont typeface="Arial Narrow"/>
              <a:buNone/>
            </a:pPr>
            <a:r>
              <a:rPr lang="en-US" dirty="0">
                <a:latin typeface="Arial"/>
                <a:ea typeface="Arial"/>
                <a:cs typeface="Arial"/>
                <a:sym typeface="Arial"/>
              </a:rPr>
              <a:t>JOSEFINA RANGEL</a:t>
            </a:r>
            <a:endParaRPr dirty="0">
              <a:latin typeface="Arial"/>
              <a:ea typeface="Arial"/>
              <a:cs typeface="Arial"/>
              <a:sym typeface="Arial"/>
            </a:endParaRPr>
          </a:p>
        </p:txBody>
      </p:sp>
      <p:sp>
        <p:nvSpPr>
          <p:cNvPr id="234" name="Google Shape;234;p9"/>
          <p:cNvSpPr txBox="1"/>
          <p:nvPr/>
        </p:nvSpPr>
        <p:spPr>
          <a:xfrm>
            <a:off x="4772624" y="1636295"/>
            <a:ext cx="6652576" cy="4068804"/>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0"/>
              </a:spcBef>
              <a:spcAft>
                <a:spcPts val="0"/>
              </a:spcAft>
              <a:buSzPts val="2800"/>
              <a:buFont typeface="Arial Narrow"/>
              <a:buChar char="●"/>
            </a:pPr>
            <a:r>
              <a:rPr lang="en-US" sz="2800" dirty="0">
                <a:solidFill>
                  <a:srgbClr val="000000"/>
                </a:solidFill>
                <a:latin typeface="Arial Narrow"/>
                <a:ea typeface="Arial Narrow"/>
                <a:cs typeface="Arial Narrow"/>
                <a:sym typeface="Arial Narrow"/>
              </a:rPr>
              <a:t>Custodian Associate in Campus Planning and Facilities/Custodial Services </a:t>
            </a:r>
          </a:p>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2008-2021</a:t>
            </a:r>
            <a:endParaRPr sz="2800" dirty="0">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sz="2800" dirty="0">
              <a:latin typeface="Arial Narrow"/>
              <a:ea typeface="Arial Narrow"/>
              <a:cs typeface="Arial Narrow"/>
              <a:sym typeface="Arial Narrow"/>
            </a:endParaRPr>
          </a:p>
          <a:p>
            <a:pPr marL="57150" lvl="0" algn="l" rtl="0">
              <a:lnSpc>
                <a:spcPct val="90000"/>
              </a:lnSpc>
              <a:spcBef>
                <a:spcPts val="1000"/>
              </a:spcBef>
              <a:spcAft>
                <a:spcPts val="0"/>
              </a:spcAft>
              <a:buNone/>
            </a:pPr>
            <a:r>
              <a:rPr lang="en-US" sz="2800" u="sng" dirty="0">
                <a:latin typeface="Arial Narrow"/>
                <a:ea typeface="Arial Narrow"/>
                <a:cs typeface="Arial Narrow"/>
                <a:sym typeface="Arial Narrow"/>
              </a:rPr>
              <a:t>Plans for retirement</a:t>
            </a:r>
            <a:r>
              <a:rPr lang="en-US" sz="2800" dirty="0">
                <a:latin typeface="Arial Narrow"/>
                <a:ea typeface="Arial Narrow"/>
                <a:cs typeface="Arial Narrow"/>
                <a:sym typeface="Arial Narrow"/>
              </a:rPr>
              <a:t>: enjoying the time spent with family</a:t>
            </a:r>
            <a:endParaRPr sz="2800" dirty="0">
              <a:latin typeface="Arial Narrow"/>
              <a:ea typeface="Arial Narrow"/>
              <a:cs typeface="Arial Narrow"/>
              <a:sym typeface="Arial Narrow"/>
            </a:endParaRPr>
          </a:p>
        </p:txBody>
      </p:sp>
      <p:pic>
        <p:nvPicPr>
          <p:cNvPr id="3" name="Picture 2" descr="A picture containing person, wall, blue&#10;&#10;Description automatically generated">
            <a:extLst>
              <a:ext uri="{FF2B5EF4-FFF2-40B4-BE49-F238E27FC236}">
                <a16:creationId xmlns:a16="http://schemas.microsoft.com/office/drawing/2014/main" id="{1149A6E7-4CEC-476E-B487-8A1DC2CDBC07}"/>
              </a:ext>
            </a:extLst>
          </p:cNvPr>
          <p:cNvPicPr>
            <a:picLocks noChangeAspect="1"/>
          </p:cNvPicPr>
          <p:nvPr/>
        </p:nvPicPr>
        <p:blipFill>
          <a:blip r:embed="rId3"/>
          <a:stretch>
            <a:fillRect/>
          </a:stretch>
        </p:blipFill>
        <p:spPr>
          <a:xfrm>
            <a:off x="766800" y="901500"/>
            <a:ext cx="3697199" cy="492959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920f5e8053_0_93"/>
          <p:cNvSpPr txBox="1"/>
          <p:nvPr/>
        </p:nvSpPr>
        <p:spPr>
          <a:xfrm>
            <a:off x="458175" y="0"/>
            <a:ext cx="11439900" cy="907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5400" b="1" dirty="0">
                <a:solidFill>
                  <a:schemeClr val="accent1"/>
                </a:solidFill>
              </a:rPr>
              <a:t>JANICE RIDGWAY</a:t>
            </a:r>
            <a:endParaRPr sz="5400" b="1" dirty="0">
              <a:solidFill>
                <a:schemeClr val="accent1"/>
              </a:solidFill>
            </a:endParaRPr>
          </a:p>
          <a:p>
            <a:pPr marL="0" lvl="0" indent="0" algn="l" rtl="0">
              <a:spcBef>
                <a:spcPts val="0"/>
              </a:spcBef>
              <a:spcAft>
                <a:spcPts val="0"/>
              </a:spcAft>
              <a:buNone/>
            </a:pPr>
            <a:endParaRPr dirty="0"/>
          </a:p>
        </p:txBody>
      </p:sp>
      <p:sp>
        <p:nvSpPr>
          <p:cNvPr id="240" name="Google Shape;240;g920f5e8053_0_93"/>
          <p:cNvSpPr txBox="1"/>
          <p:nvPr/>
        </p:nvSpPr>
        <p:spPr>
          <a:xfrm>
            <a:off x="4567200" y="1540041"/>
            <a:ext cx="6872400" cy="4122157"/>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Department Assistant in Theatre, History, and Art, History, &amp; Philosophy</a:t>
            </a:r>
          </a:p>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2006-2020</a:t>
            </a:r>
            <a:endParaRPr sz="2800" dirty="0">
              <a:latin typeface="Arial Narrow"/>
              <a:ea typeface="Arial Narrow"/>
              <a:cs typeface="Arial Narrow"/>
              <a:sym typeface="Arial Narrow"/>
            </a:endParaRPr>
          </a:p>
          <a:p>
            <a:pPr marL="228600" lvl="0" indent="-50800" algn="l" rtl="0">
              <a:lnSpc>
                <a:spcPct val="90000"/>
              </a:lnSpc>
              <a:spcBef>
                <a:spcPts val="1000"/>
              </a:spcBef>
              <a:spcAft>
                <a:spcPts val="0"/>
              </a:spcAft>
              <a:buNone/>
            </a:pPr>
            <a:endParaRPr sz="2800" dirty="0">
              <a:latin typeface="Arial Narrow"/>
              <a:ea typeface="Arial Narrow"/>
              <a:cs typeface="Arial Narrow"/>
              <a:sym typeface="Arial Narrow"/>
            </a:endParaRPr>
          </a:p>
          <a:p>
            <a:pPr marL="228600" lvl="0" indent="0" algn="l" rtl="0">
              <a:lnSpc>
                <a:spcPct val="90000"/>
              </a:lnSpc>
              <a:spcBef>
                <a:spcPts val="1000"/>
              </a:spcBef>
              <a:spcAft>
                <a:spcPts val="0"/>
              </a:spcAft>
              <a:buNone/>
            </a:pPr>
            <a:r>
              <a:rPr lang="en-US" sz="2800" u="sng" dirty="0">
                <a:latin typeface="Arial Narrow"/>
                <a:ea typeface="Arial Narrow"/>
                <a:cs typeface="Arial Narrow"/>
                <a:sym typeface="Arial Narrow"/>
              </a:rPr>
              <a:t>Plans for retirement</a:t>
            </a:r>
            <a:r>
              <a:rPr lang="en-US" sz="2800" dirty="0">
                <a:latin typeface="Arial Narrow"/>
                <a:ea typeface="Arial Narrow"/>
                <a:cs typeface="Arial Narrow"/>
                <a:sym typeface="Arial Narrow"/>
              </a:rPr>
              <a:t>: moving to North Carolina, doing home projects, doing craft projects, spending more time with family</a:t>
            </a:r>
            <a:endParaRPr sz="2800" dirty="0">
              <a:latin typeface="Arial Narrow"/>
              <a:ea typeface="Arial Narrow"/>
              <a:cs typeface="Arial Narrow"/>
              <a:sym typeface="Arial Narrow"/>
            </a:endParaRPr>
          </a:p>
        </p:txBody>
      </p:sp>
      <p:pic>
        <p:nvPicPr>
          <p:cNvPr id="3" name="Picture 2" descr="A person smiling for the camera&#10;&#10;Description automatically generated with low confidence">
            <a:extLst>
              <a:ext uri="{FF2B5EF4-FFF2-40B4-BE49-F238E27FC236}">
                <a16:creationId xmlns:a16="http://schemas.microsoft.com/office/drawing/2014/main" id="{EE5C45FF-01CF-4BDB-90DF-E412031D70DB}"/>
              </a:ext>
            </a:extLst>
          </p:cNvPr>
          <p:cNvPicPr>
            <a:picLocks noChangeAspect="1"/>
          </p:cNvPicPr>
          <p:nvPr/>
        </p:nvPicPr>
        <p:blipFill>
          <a:blip r:embed="rId3"/>
          <a:stretch>
            <a:fillRect/>
          </a:stretch>
        </p:blipFill>
        <p:spPr>
          <a:xfrm>
            <a:off x="752400" y="827772"/>
            <a:ext cx="3611475" cy="49784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0"/>
          <p:cNvSpPr txBox="1"/>
          <p:nvPr/>
        </p:nvSpPr>
        <p:spPr>
          <a:xfrm>
            <a:off x="489850" y="59125"/>
            <a:ext cx="11408100" cy="827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400"/>
              <a:buFont typeface="Calibri"/>
              <a:buNone/>
            </a:pPr>
            <a:r>
              <a:rPr lang="en-US" sz="5400" b="1" dirty="0">
                <a:solidFill>
                  <a:schemeClr val="accent1"/>
                </a:solidFill>
              </a:rPr>
              <a:t>JAMES RANDALL ROLLINS</a:t>
            </a:r>
            <a:endParaRPr sz="5400" b="1" dirty="0">
              <a:solidFill>
                <a:schemeClr val="accent1"/>
              </a:solidFill>
            </a:endParaRPr>
          </a:p>
          <a:p>
            <a:pPr marL="0" lvl="0" indent="0" algn="l" rtl="0">
              <a:spcBef>
                <a:spcPts val="0"/>
              </a:spcBef>
              <a:spcAft>
                <a:spcPts val="0"/>
              </a:spcAft>
              <a:buNone/>
            </a:pPr>
            <a:endParaRPr dirty="0"/>
          </a:p>
        </p:txBody>
      </p:sp>
      <p:sp>
        <p:nvSpPr>
          <p:cNvPr id="247" name="Google Shape;247;p10"/>
          <p:cNvSpPr txBox="1"/>
          <p:nvPr/>
        </p:nvSpPr>
        <p:spPr>
          <a:xfrm>
            <a:off x="4581600" y="1453415"/>
            <a:ext cx="6829200" cy="425261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Maintenance and Carpentry Supervisor in Facilities and Grounds/Maintenance and Carpentry</a:t>
            </a:r>
          </a:p>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2001-2021</a:t>
            </a:r>
            <a:endParaRPr sz="2800" dirty="0">
              <a:latin typeface="Arial Narrow"/>
              <a:ea typeface="Arial Narrow"/>
              <a:cs typeface="Arial Narrow"/>
              <a:sym typeface="Arial Narrow"/>
            </a:endParaRPr>
          </a:p>
          <a:p>
            <a:pPr marL="457200" lvl="0" indent="0" algn="l" rtl="0">
              <a:lnSpc>
                <a:spcPct val="90000"/>
              </a:lnSpc>
              <a:spcBef>
                <a:spcPts val="1000"/>
              </a:spcBef>
              <a:spcAft>
                <a:spcPts val="0"/>
              </a:spcAft>
              <a:buNone/>
            </a:pPr>
            <a:endParaRPr sz="2800" dirty="0">
              <a:latin typeface="Arial Narrow"/>
              <a:ea typeface="Arial Narrow"/>
              <a:cs typeface="Arial Narrow"/>
              <a:sym typeface="Arial Narrow"/>
            </a:endParaRPr>
          </a:p>
          <a:p>
            <a:pPr marL="228600" lvl="0" indent="0" algn="l" rtl="0">
              <a:lnSpc>
                <a:spcPct val="90000"/>
              </a:lnSpc>
              <a:spcBef>
                <a:spcPts val="1000"/>
              </a:spcBef>
              <a:spcAft>
                <a:spcPts val="0"/>
              </a:spcAft>
              <a:buNone/>
            </a:pPr>
            <a:r>
              <a:rPr lang="en-US" sz="2800" u="sng" dirty="0">
                <a:latin typeface="Arial Narrow"/>
                <a:ea typeface="Arial Narrow"/>
                <a:cs typeface="Arial Narrow"/>
                <a:sym typeface="Arial Narrow"/>
              </a:rPr>
              <a:t>Plans for retirement</a:t>
            </a:r>
            <a:r>
              <a:rPr lang="en-US" sz="2800" dirty="0">
                <a:latin typeface="Arial Narrow"/>
                <a:ea typeface="Arial Narrow"/>
                <a:cs typeface="Arial Narrow"/>
                <a:sym typeface="Arial Narrow"/>
              </a:rPr>
              <a:t>: doing some fishing and hunting, doing a little traveling, watching football and softball (especially college)</a:t>
            </a:r>
            <a:endParaRPr sz="2800" dirty="0">
              <a:latin typeface="Calibri"/>
              <a:ea typeface="Calibri"/>
              <a:cs typeface="Calibri"/>
              <a:sym typeface="Calibri"/>
            </a:endParaRPr>
          </a:p>
        </p:txBody>
      </p:sp>
      <p:pic>
        <p:nvPicPr>
          <p:cNvPr id="3" name="Picture 2" descr="A picture containing person, person, shirt&#10;&#10;Description automatically generated">
            <a:extLst>
              <a:ext uri="{FF2B5EF4-FFF2-40B4-BE49-F238E27FC236}">
                <a16:creationId xmlns:a16="http://schemas.microsoft.com/office/drawing/2014/main" id="{9365B590-D447-42F6-AAC5-06605261D5E1}"/>
              </a:ext>
            </a:extLst>
          </p:cNvPr>
          <p:cNvPicPr>
            <a:picLocks noChangeAspect="1"/>
          </p:cNvPicPr>
          <p:nvPr/>
        </p:nvPicPr>
        <p:blipFill>
          <a:blip r:embed="rId3"/>
          <a:stretch>
            <a:fillRect/>
          </a:stretch>
        </p:blipFill>
        <p:spPr>
          <a:xfrm>
            <a:off x="1006880" y="884028"/>
            <a:ext cx="3303632" cy="495544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920f5e8053_0_23"/>
          <p:cNvSpPr txBox="1"/>
          <p:nvPr/>
        </p:nvSpPr>
        <p:spPr>
          <a:xfrm>
            <a:off x="458175" y="59125"/>
            <a:ext cx="11439900" cy="827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5400" b="1" dirty="0">
                <a:solidFill>
                  <a:schemeClr val="accent1"/>
                </a:solidFill>
              </a:rPr>
              <a:t>LIZ RUNYAN</a:t>
            </a:r>
            <a:endParaRPr sz="5400" b="1" dirty="0">
              <a:solidFill>
                <a:schemeClr val="accent1"/>
              </a:solidFill>
            </a:endParaRPr>
          </a:p>
          <a:p>
            <a:pPr marL="0" lvl="0" indent="0" algn="l" rtl="0">
              <a:spcBef>
                <a:spcPts val="0"/>
              </a:spcBef>
              <a:spcAft>
                <a:spcPts val="0"/>
              </a:spcAft>
              <a:buNone/>
            </a:pPr>
            <a:endParaRPr dirty="0"/>
          </a:p>
        </p:txBody>
      </p:sp>
      <p:sp>
        <p:nvSpPr>
          <p:cNvPr id="254" name="Google Shape;254;g920f5e8053_0_23"/>
          <p:cNvSpPr txBox="1"/>
          <p:nvPr/>
        </p:nvSpPr>
        <p:spPr>
          <a:xfrm>
            <a:off x="4567200" y="1665171"/>
            <a:ext cx="6872400" cy="3993754"/>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Administrative Assistant in Management</a:t>
            </a:r>
            <a:endParaRPr sz="2800" dirty="0">
              <a:latin typeface="Arial Narrow"/>
              <a:ea typeface="Arial Narrow"/>
              <a:cs typeface="Arial Narrow"/>
              <a:sym typeface="Arial Narrow"/>
            </a:endParaRPr>
          </a:p>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1992-2020</a:t>
            </a:r>
            <a:endParaRPr sz="2800" dirty="0">
              <a:latin typeface="Arial Narrow"/>
              <a:ea typeface="Arial Narrow"/>
              <a:cs typeface="Arial Narrow"/>
              <a:sym typeface="Arial Narrow"/>
            </a:endParaRPr>
          </a:p>
          <a:p>
            <a:pPr marL="457200" lvl="0" indent="0" algn="l" rtl="0">
              <a:lnSpc>
                <a:spcPct val="90000"/>
              </a:lnSpc>
              <a:spcBef>
                <a:spcPts val="1000"/>
              </a:spcBef>
              <a:spcAft>
                <a:spcPts val="0"/>
              </a:spcAft>
              <a:buNone/>
            </a:pPr>
            <a:endParaRPr sz="2800" dirty="0">
              <a:latin typeface="Arial Narrow"/>
              <a:ea typeface="Arial Narrow"/>
              <a:cs typeface="Arial Narrow"/>
              <a:sym typeface="Arial Narrow"/>
            </a:endParaRPr>
          </a:p>
          <a:p>
            <a:pPr marL="228600" lvl="0" indent="0" algn="l" rtl="0">
              <a:lnSpc>
                <a:spcPct val="90000"/>
              </a:lnSpc>
              <a:spcBef>
                <a:spcPts val="1000"/>
              </a:spcBef>
              <a:spcAft>
                <a:spcPts val="0"/>
              </a:spcAft>
              <a:buNone/>
            </a:pPr>
            <a:r>
              <a:rPr lang="en-US" sz="2800" u="sng" dirty="0">
                <a:latin typeface="Arial Narrow"/>
                <a:ea typeface="Arial Narrow"/>
                <a:cs typeface="Arial Narrow"/>
                <a:sym typeface="Arial Narrow"/>
              </a:rPr>
              <a:t>Plans for retirement</a:t>
            </a:r>
            <a:r>
              <a:rPr lang="en-US" sz="2800" dirty="0">
                <a:latin typeface="Arial Narrow"/>
                <a:ea typeface="Arial Narrow"/>
                <a:cs typeface="Arial Narrow"/>
                <a:sym typeface="Arial Narrow"/>
              </a:rPr>
              <a:t>: enjoying crafts, such as quilting, stained glass, and woodwork; working on the family’s 18 acres of land; making trips to Missouri to visit her daughter and granddaughter</a:t>
            </a:r>
            <a:endParaRPr sz="2800" dirty="0">
              <a:latin typeface="Arial Narrow"/>
              <a:ea typeface="Arial Narrow"/>
              <a:cs typeface="Arial Narrow"/>
              <a:sym typeface="Arial Narrow"/>
            </a:endParaRPr>
          </a:p>
        </p:txBody>
      </p:sp>
      <p:pic>
        <p:nvPicPr>
          <p:cNvPr id="3" name="Picture 2" descr="A person with long hair&#10;&#10;Description automatically generated with low confidence">
            <a:extLst>
              <a:ext uri="{FF2B5EF4-FFF2-40B4-BE49-F238E27FC236}">
                <a16:creationId xmlns:a16="http://schemas.microsoft.com/office/drawing/2014/main" id="{E75399F6-2E38-4444-A69A-E7FC669FA385}"/>
              </a:ext>
            </a:extLst>
          </p:cNvPr>
          <p:cNvPicPr>
            <a:picLocks noChangeAspect="1"/>
          </p:cNvPicPr>
          <p:nvPr/>
        </p:nvPicPr>
        <p:blipFill>
          <a:blip r:embed="rId3"/>
          <a:stretch>
            <a:fillRect/>
          </a:stretch>
        </p:blipFill>
        <p:spPr>
          <a:xfrm>
            <a:off x="645453" y="958440"/>
            <a:ext cx="3584863" cy="470048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920f5e8053_0_29"/>
          <p:cNvSpPr txBox="1"/>
          <p:nvPr/>
        </p:nvSpPr>
        <p:spPr>
          <a:xfrm>
            <a:off x="458175" y="59125"/>
            <a:ext cx="11439900" cy="827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5400" b="1" dirty="0">
                <a:solidFill>
                  <a:schemeClr val="accent1"/>
                </a:solidFill>
              </a:rPr>
              <a:t>DALE WALLS</a:t>
            </a:r>
            <a:endParaRPr sz="5400" b="1" dirty="0">
              <a:solidFill>
                <a:schemeClr val="accent1"/>
              </a:solidFill>
            </a:endParaRPr>
          </a:p>
          <a:p>
            <a:pPr marL="0" lvl="0" indent="0" algn="l" rtl="0">
              <a:spcBef>
                <a:spcPts val="0"/>
              </a:spcBef>
              <a:spcAft>
                <a:spcPts val="0"/>
              </a:spcAft>
              <a:buNone/>
            </a:pPr>
            <a:endParaRPr dirty="0"/>
          </a:p>
        </p:txBody>
      </p:sp>
      <p:sp>
        <p:nvSpPr>
          <p:cNvPr id="261" name="Google Shape;261;g920f5e8053_0_29"/>
          <p:cNvSpPr txBox="1"/>
          <p:nvPr/>
        </p:nvSpPr>
        <p:spPr>
          <a:xfrm>
            <a:off x="4398745" y="1780674"/>
            <a:ext cx="7026455" cy="392535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Master Sergeant in University Police Department</a:t>
            </a:r>
            <a:endParaRPr sz="2800" dirty="0">
              <a:latin typeface="Arial Narrow"/>
              <a:ea typeface="Arial Narrow"/>
              <a:cs typeface="Arial Narrow"/>
              <a:sym typeface="Arial Narrow"/>
            </a:endParaRPr>
          </a:p>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1986-1995; 2000-2021</a:t>
            </a:r>
            <a:endParaRPr sz="2800" dirty="0">
              <a:latin typeface="Arial Narrow"/>
              <a:ea typeface="Arial Narrow"/>
              <a:cs typeface="Arial Narrow"/>
              <a:sym typeface="Arial Narrow"/>
            </a:endParaRPr>
          </a:p>
          <a:p>
            <a:pPr marL="457200" lvl="0" indent="0" algn="l" rtl="0">
              <a:lnSpc>
                <a:spcPct val="90000"/>
              </a:lnSpc>
              <a:spcBef>
                <a:spcPts val="1000"/>
              </a:spcBef>
              <a:spcAft>
                <a:spcPts val="0"/>
              </a:spcAft>
              <a:buNone/>
            </a:pPr>
            <a:endParaRPr sz="2800" dirty="0">
              <a:latin typeface="Arial Narrow"/>
              <a:ea typeface="Arial Narrow"/>
              <a:cs typeface="Arial Narrow"/>
              <a:sym typeface="Arial Narrow"/>
            </a:endParaRPr>
          </a:p>
          <a:p>
            <a:pPr marL="57150" lvl="0" algn="l" rtl="0">
              <a:lnSpc>
                <a:spcPct val="90000"/>
              </a:lnSpc>
              <a:spcBef>
                <a:spcPts val="1000"/>
              </a:spcBef>
              <a:spcAft>
                <a:spcPts val="0"/>
              </a:spcAft>
              <a:buNone/>
            </a:pPr>
            <a:r>
              <a:rPr lang="en-US" sz="2800" u="sng" dirty="0">
                <a:latin typeface="Arial Narrow"/>
                <a:ea typeface="Arial Narrow"/>
                <a:cs typeface="Arial Narrow"/>
                <a:sym typeface="Arial Narrow"/>
              </a:rPr>
              <a:t>Plans for retirement</a:t>
            </a:r>
            <a:r>
              <a:rPr lang="en-US" sz="2800" dirty="0">
                <a:latin typeface="Arial Narrow"/>
                <a:ea typeface="Arial Narrow"/>
                <a:cs typeface="Arial Narrow"/>
                <a:sym typeface="Arial Narrow"/>
              </a:rPr>
              <a:t>: gardening, working part-time with his brother in their construction business</a:t>
            </a:r>
            <a:endParaRPr sz="2800" dirty="0">
              <a:latin typeface="Arial Narrow"/>
              <a:ea typeface="Arial Narrow"/>
              <a:cs typeface="Arial Narrow"/>
              <a:sym typeface="Arial Narrow"/>
            </a:endParaRPr>
          </a:p>
        </p:txBody>
      </p:sp>
      <p:pic>
        <p:nvPicPr>
          <p:cNvPr id="3" name="Picture 2" descr="A picture containing person, person&#10;&#10;Description automatically generated">
            <a:extLst>
              <a:ext uri="{FF2B5EF4-FFF2-40B4-BE49-F238E27FC236}">
                <a16:creationId xmlns:a16="http://schemas.microsoft.com/office/drawing/2014/main" id="{23021B3F-5BC9-4011-8B0B-F2F25979FDAE}"/>
              </a:ext>
            </a:extLst>
          </p:cNvPr>
          <p:cNvPicPr>
            <a:picLocks noChangeAspect="1"/>
          </p:cNvPicPr>
          <p:nvPr/>
        </p:nvPicPr>
        <p:blipFill>
          <a:blip r:embed="rId3"/>
          <a:stretch>
            <a:fillRect/>
          </a:stretch>
        </p:blipFill>
        <p:spPr>
          <a:xfrm>
            <a:off x="683382" y="886825"/>
            <a:ext cx="3330328" cy="499549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920f5e8053_0_35"/>
          <p:cNvSpPr txBox="1"/>
          <p:nvPr/>
        </p:nvSpPr>
        <p:spPr>
          <a:xfrm>
            <a:off x="458175" y="59125"/>
            <a:ext cx="11439900" cy="827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5400" b="1" dirty="0">
                <a:solidFill>
                  <a:schemeClr val="accent1"/>
                </a:solidFill>
              </a:rPr>
              <a:t>PATRICIA (TRISH) WELLS</a:t>
            </a:r>
            <a:endParaRPr sz="5400" b="1" dirty="0">
              <a:solidFill>
                <a:schemeClr val="accent1"/>
              </a:solidFill>
            </a:endParaRPr>
          </a:p>
          <a:p>
            <a:pPr marL="0" lvl="0" indent="0" algn="l" rtl="0">
              <a:spcBef>
                <a:spcPts val="0"/>
              </a:spcBef>
              <a:spcAft>
                <a:spcPts val="0"/>
              </a:spcAft>
              <a:buNone/>
            </a:pPr>
            <a:endParaRPr dirty="0"/>
          </a:p>
        </p:txBody>
      </p:sp>
      <p:sp>
        <p:nvSpPr>
          <p:cNvPr id="268" name="Google Shape;268;g920f5e8053_0_35"/>
          <p:cNvSpPr txBox="1"/>
          <p:nvPr/>
        </p:nvSpPr>
        <p:spPr>
          <a:xfrm>
            <a:off x="4273616" y="1597794"/>
            <a:ext cx="7488455" cy="4795799"/>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Graduate Studies Associate in Dean’s Office, College of Social Sciences</a:t>
            </a:r>
            <a:endParaRPr sz="2800" dirty="0">
              <a:latin typeface="Arial Narrow"/>
              <a:ea typeface="Arial Narrow"/>
              <a:cs typeface="Arial Narrow"/>
              <a:sym typeface="Arial Narrow"/>
            </a:endParaRPr>
          </a:p>
          <a:p>
            <a:pPr marL="457200" lvl="0" indent="-406400" algn="l" rtl="0">
              <a:lnSpc>
                <a:spcPct val="90000"/>
              </a:lnSpc>
              <a:spcBef>
                <a:spcPts val="0"/>
              </a:spcBef>
              <a:spcAft>
                <a:spcPts val="0"/>
              </a:spcAft>
              <a:buSzPts val="2800"/>
              <a:buFont typeface="Arial Narrow"/>
              <a:buChar char="●"/>
            </a:pPr>
            <a:r>
              <a:rPr lang="en-US" sz="2800" dirty="0">
                <a:latin typeface="Arial Narrow"/>
                <a:ea typeface="Arial Narrow"/>
                <a:cs typeface="Arial Narrow"/>
                <a:sym typeface="Arial Narrow"/>
              </a:rPr>
              <a:t>1987-2020</a:t>
            </a:r>
            <a:endParaRPr sz="2800" dirty="0">
              <a:latin typeface="Arial Narrow"/>
              <a:ea typeface="Arial Narrow"/>
              <a:cs typeface="Arial Narrow"/>
              <a:sym typeface="Arial Narrow"/>
            </a:endParaRPr>
          </a:p>
          <a:p>
            <a:pPr marL="228600" lvl="0" indent="-50800" algn="l" rtl="0">
              <a:lnSpc>
                <a:spcPct val="90000"/>
              </a:lnSpc>
              <a:spcBef>
                <a:spcPts val="1000"/>
              </a:spcBef>
              <a:spcAft>
                <a:spcPts val="0"/>
              </a:spcAft>
              <a:buNone/>
            </a:pPr>
            <a:endParaRPr sz="2800" dirty="0">
              <a:latin typeface="Arial Narrow"/>
              <a:ea typeface="Arial Narrow"/>
              <a:cs typeface="Arial Narrow"/>
              <a:sym typeface="Arial Narrow"/>
            </a:endParaRPr>
          </a:p>
          <a:p>
            <a:pPr marL="57150" lvl="0" algn="l" rtl="0">
              <a:lnSpc>
                <a:spcPct val="90000"/>
              </a:lnSpc>
              <a:spcBef>
                <a:spcPts val="1000"/>
              </a:spcBef>
              <a:spcAft>
                <a:spcPts val="0"/>
              </a:spcAft>
              <a:buNone/>
            </a:pPr>
            <a:r>
              <a:rPr lang="en-US" sz="2800" u="sng" dirty="0">
                <a:latin typeface="Arial Narrow"/>
                <a:ea typeface="Arial Narrow"/>
                <a:cs typeface="Arial Narrow"/>
                <a:sym typeface="Arial Narrow"/>
              </a:rPr>
              <a:t>Plans for retirement</a:t>
            </a:r>
            <a:r>
              <a:rPr lang="en-US" sz="2800" dirty="0">
                <a:latin typeface="Arial Narrow"/>
                <a:ea typeface="Arial Narrow"/>
                <a:cs typeface="Arial Narrow"/>
                <a:sym typeface="Arial Narrow"/>
              </a:rPr>
              <a:t>: visiting family and friends, volunteering with the IRS, and volunteering with church communities as the beginning to a great retirement</a:t>
            </a:r>
            <a:endParaRPr sz="2800" dirty="0">
              <a:latin typeface="Arial Narrow"/>
              <a:ea typeface="Arial Narrow"/>
              <a:cs typeface="Arial Narrow"/>
              <a:sym typeface="Arial Narrow"/>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EB9187FE-E395-411E-9E4C-6229E818E74B}"/>
              </a:ext>
            </a:extLst>
          </p:cNvPr>
          <p:cNvPicPr>
            <a:picLocks noChangeAspect="1"/>
          </p:cNvPicPr>
          <p:nvPr/>
        </p:nvPicPr>
        <p:blipFill>
          <a:blip r:embed="rId3"/>
          <a:stretch>
            <a:fillRect/>
          </a:stretch>
        </p:blipFill>
        <p:spPr>
          <a:xfrm>
            <a:off x="981778" y="778274"/>
            <a:ext cx="3022332" cy="509069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920f5e8053_0_41"/>
          <p:cNvSpPr txBox="1"/>
          <p:nvPr/>
        </p:nvSpPr>
        <p:spPr>
          <a:xfrm>
            <a:off x="489850" y="59125"/>
            <a:ext cx="11408100" cy="827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5400" b="1" dirty="0">
                <a:solidFill>
                  <a:schemeClr val="accent1"/>
                </a:solidFill>
              </a:rPr>
              <a:t>RICKY LEE WEST</a:t>
            </a:r>
            <a:endParaRPr dirty="0"/>
          </a:p>
        </p:txBody>
      </p:sp>
      <p:sp>
        <p:nvSpPr>
          <p:cNvPr id="275" name="Google Shape;275;g920f5e8053_0_41"/>
          <p:cNvSpPr txBox="1"/>
          <p:nvPr/>
        </p:nvSpPr>
        <p:spPr>
          <a:xfrm>
            <a:off x="4567200" y="1963553"/>
            <a:ext cx="6843600" cy="3741871"/>
          </a:xfrm>
          <a:prstGeom prst="rect">
            <a:avLst/>
          </a:prstGeom>
          <a:noFill/>
          <a:ln>
            <a:noFill/>
          </a:ln>
        </p:spPr>
        <p:txBody>
          <a:bodyPr spcFirstLastPara="1" wrap="square" lIns="91425" tIns="91425" rIns="91425" bIns="91425" anchor="t" anchorCtr="0">
            <a:noAutofit/>
          </a:bodyPr>
          <a:lstStyle/>
          <a:p>
            <a:pPr marL="457200" lvl="0" indent="-393700" algn="l" rtl="0">
              <a:lnSpc>
                <a:spcPct val="90000"/>
              </a:lnSpc>
              <a:spcBef>
                <a:spcPts val="0"/>
              </a:spcBef>
              <a:spcAft>
                <a:spcPts val="0"/>
              </a:spcAft>
              <a:buSzPts val="2600"/>
              <a:buFont typeface="Arial Narrow"/>
              <a:buChar char="●"/>
            </a:pPr>
            <a:r>
              <a:rPr lang="en-US" sz="2800" dirty="0">
                <a:latin typeface="Arial Narrow"/>
                <a:ea typeface="Arial Narrow"/>
                <a:cs typeface="Arial Narrow"/>
                <a:sym typeface="Arial Narrow"/>
              </a:rPr>
              <a:t>Mechanic in Campus Planning and Facilities/Motor Pool </a:t>
            </a:r>
          </a:p>
          <a:p>
            <a:pPr marL="457200" lvl="0" indent="-393700" algn="l" rtl="0">
              <a:lnSpc>
                <a:spcPct val="90000"/>
              </a:lnSpc>
              <a:spcBef>
                <a:spcPts val="0"/>
              </a:spcBef>
              <a:spcAft>
                <a:spcPts val="0"/>
              </a:spcAft>
              <a:buSzPts val="2600"/>
              <a:buFont typeface="Arial Narrow"/>
              <a:buChar char="●"/>
            </a:pPr>
            <a:r>
              <a:rPr lang="en-US" sz="2800" dirty="0">
                <a:latin typeface="Arial Narrow"/>
                <a:ea typeface="Arial Narrow"/>
                <a:cs typeface="Arial Narrow"/>
                <a:sym typeface="Arial Narrow"/>
              </a:rPr>
              <a:t>1992-2020</a:t>
            </a:r>
          </a:p>
          <a:p>
            <a:pPr marL="63500" lvl="0" algn="l" rtl="0">
              <a:lnSpc>
                <a:spcPct val="90000"/>
              </a:lnSpc>
              <a:spcBef>
                <a:spcPts val="0"/>
              </a:spcBef>
              <a:spcAft>
                <a:spcPts val="0"/>
              </a:spcAft>
              <a:buSzPts val="2600"/>
            </a:pPr>
            <a:endParaRPr sz="2800" dirty="0">
              <a:latin typeface="Arial Narrow"/>
              <a:ea typeface="Arial Narrow"/>
              <a:cs typeface="Arial Narrow"/>
              <a:sym typeface="Arial Narrow"/>
            </a:endParaRPr>
          </a:p>
          <a:p>
            <a:pPr marL="57150" lvl="0" algn="l" rtl="0">
              <a:lnSpc>
                <a:spcPct val="90000"/>
              </a:lnSpc>
              <a:spcBef>
                <a:spcPts val="1000"/>
              </a:spcBef>
              <a:spcAft>
                <a:spcPts val="0"/>
              </a:spcAft>
              <a:buNone/>
            </a:pPr>
            <a:r>
              <a:rPr lang="en-US" sz="2800" u="sng" dirty="0">
                <a:latin typeface="Arial Narrow"/>
                <a:ea typeface="Arial Narrow"/>
                <a:cs typeface="Arial Narrow"/>
                <a:sym typeface="Arial Narrow"/>
              </a:rPr>
              <a:t>Plans for retirement</a:t>
            </a:r>
            <a:r>
              <a:rPr lang="en-US" sz="2800" dirty="0">
                <a:latin typeface="Arial Narrow"/>
                <a:ea typeface="Arial Narrow"/>
                <a:cs typeface="Arial Narrow"/>
                <a:sym typeface="Arial Narrow"/>
              </a:rPr>
              <a:t>: relaxing!</a:t>
            </a:r>
            <a:endParaRPr sz="3200" dirty="0">
              <a:latin typeface="Arial Narrow"/>
              <a:ea typeface="Arial Narrow"/>
              <a:cs typeface="Arial Narrow"/>
              <a:sym typeface="Arial Narrow"/>
            </a:endParaRPr>
          </a:p>
        </p:txBody>
      </p:sp>
      <p:pic>
        <p:nvPicPr>
          <p:cNvPr id="3" name="Picture 2" descr="A person with a mustache&#10;&#10;Description automatically generated with low confidence">
            <a:extLst>
              <a:ext uri="{FF2B5EF4-FFF2-40B4-BE49-F238E27FC236}">
                <a16:creationId xmlns:a16="http://schemas.microsoft.com/office/drawing/2014/main" id="{34A88586-08B6-4114-969D-60166CBBFC70}"/>
              </a:ext>
            </a:extLst>
          </p:cNvPr>
          <p:cNvPicPr>
            <a:picLocks noChangeAspect="1"/>
          </p:cNvPicPr>
          <p:nvPr/>
        </p:nvPicPr>
        <p:blipFill>
          <a:blip r:embed="rId3"/>
          <a:stretch>
            <a:fillRect/>
          </a:stretch>
        </p:blipFill>
        <p:spPr>
          <a:xfrm>
            <a:off x="936121" y="809823"/>
            <a:ext cx="3345516" cy="50182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4"/>
          <p:cNvSpPr txBox="1">
            <a:spLocks noGrp="1"/>
          </p:cNvSpPr>
          <p:nvPr>
            <p:ph type="title"/>
          </p:nvPr>
        </p:nvSpPr>
        <p:spPr>
          <a:xfrm>
            <a:off x="468800" y="0"/>
            <a:ext cx="11466900" cy="87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5400"/>
              <a:buFont typeface="Arial Narrow"/>
              <a:buNone/>
            </a:pPr>
            <a:r>
              <a:rPr lang="en-US" dirty="0"/>
              <a:t>PATRICIA BROOKS</a:t>
            </a:r>
            <a:br>
              <a:rPr lang="en-US" dirty="0"/>
            </a:br>
            <a:br>
              <a:rPr lang="en-US" sz="2800" b="0" dirty="0">
                <a:latin typeface="Arial Narrow"/>
                <a:ea typeface="Arial Narrow"/>
                <a:cs typeface="Arial Narrow"/>
                <a:sym typeface="Arial Narrow"/>
              </a:rPr>
            </a:br>
            <a:endParaRPr sz="2800" b="0" dirty="0">
              <a:solidFill>
                <a:srgbClr val="D9192C"/>
              </a:solidFill>
              <a:latin typeface="Arial Narrow"/>
              <a:ea typeface="Arial Narrow"/>
              <a:cs typeface="Arial Narrow"/>
              <a:sym typeface="Arial Narrow"/>
            </a:endParaRPr>
          </a:p>
        </p:txBody>
      </p:sp>
      <p:sp>
        <p:nvSpPr>
          <p:cNvPr id="79" name="Google Shape;79;p4"/>
          <p:cNvSpPr txBox="1"/>
          <p:nvPr/>
        </p:nvSpPr>
        <p:spPr>
          <a:xfrm>
            <a:off x="4608764" y="1634100"/>
            <a:ext cx="6872400" cy="2117462"/>
          </a:xfrm>
          <a:prstGeom prst="rect">
            <a:avLst/>
          </a:prstGeom>
          <a:noFill/>
          <a:ln>
            <a:noFill/>
          </a:ln>
        </p:spPr>
        <p:txBody>
          <a:bodyPr spcFirstLastPara="1" wrap="square" lIns="91425" tIns="45700" rIns="91425" bIns="45700" anchor="t" anchorCtr="0">
            <a:spAutoFit/>
          </a:bodyPr>
          <a:lstStyle/>
          <a:p>
            <a:pPr marL="457200" marR="0" lvl="0" indent="-406400" algn="l" rtl="0">
              <a:spcBef>
                <a:spcPts val="0"/>
              </a:spcBef>
              <a:spcAft>
                <a:spcPts val="0"/>
              </a:spcAft>
              <a:buClr>
                <a:schemeClr val="dk1"/>
              </a:buClr>
              <a:buSzPts val="2800"/>
              <a:buFont typeface="Arial Narrow"/>
              <a:buChar char="●"/>
            </a:pPr>
            <a:r>
              <a:rPr lang="en-US" sz="2800" b="0" i="0" u="none" strike="noStrike" cap="none" dirty="0">
                <a:solidFill>
                  <a:schemeClr val="tx1"/>
                </a:solidFill>
                <a:latin typeface="Arial Narrow"/>
                <a:ea typeface="Arial Narrow"/>
                <a:cs typeface="Arial Narrow"/>
                <a:sym typeface="Arial Narrow"/>
              </a:rPr>
              <a:t>Public Control Officer and Bus Driver in Public Safety and Parking &amp; Transportation</a:t>
            </a:r>
          </a:p>
          <a:p>
            <a:pPr marL="457200" marR="0" lvl="0" indent="-406400" algn="l" rtl="0">
              <a:lnSpc>
                <a:spcPct val="90000"/>
              </a:lnSpc>
              <a:spcBef>
                <a:spcPts val="0"/>
              </a:spcBef>
              <a:spcAft>
                <a:spcPts val="0"/>
              </a:spcAft>
              <a:buClr>
                <a:schemeClr val="dk1"/>
              </a:buClr>
              <a:buSzPts val="2800"/>
              <a:buFont typeface="Arial Narrow"/>
              <a:buChar char="●"/>
            </a:pPr>
            <a:r>
              <a:rPr lang="en-US" sz="2800" b="0" i="0" u="none" strike="noStrike" cap="none" dirty="0">
                <a:solidFill>
                  <a:schemeClr val="tx1"/>
                </a:solidFill>
                <a:latin typeface="Arial Narrow"/>
                <a:ea typeface="Arial Narrow"/>
                <a:cs typeface="Arial Narrow"/>
                <a:sym typeface="Arial Narrow"/>
              </a:rPr>
              <a:t>2003-2020</a:t>
            </a:r>
            <a:endParaRPr sz="2800" b="0" i="0" u="none" strike="noStrike" cap="none" dirty="0">
              <a:solidFill>
                <a:schemeClr val="tx1"/>
              </a:solidFill>
              <a:latin typeface="Arial Narrow"/>
              <a:ea typeface="Arial Narrow"/>
              <a:cs typeface="Arial Narrow"/>
              <a:sym typeface="Arial Narrow"/>
            </a:endParaRPr>
          </a:p>
          <a:p>
            <a:pPr marL="457200" marR="0" lvl="0" indent="0" algn="l" rtl="0">
              <a:lnSpc>
                <a:spcPct val="90000"/>
              </a:lnSpc>
              <a:spcBef>
                <a:spcPts val="0"/>
              </a:spcBef>
              <a:spcAft>
                <a:spcPts val="0"/>
              </a:spcAft>
              <a:buNone/>
            </a:pPr>
            <a:endParaRPr sz="2800" dirty="0">
              <a:solidFill>
                <a:schemeClr val="tx1"/>
              </a:solidFill>
              <a:latin typeface="Arial Narrow"/>
              <a:ea typeface="Arial Narrow"/>
              <a:cs typeface="Arial Narrow"/>
              <a:sym typeface="Arial Narrow"/>
            </a:endParaRPr>
          </a:p>
          <a:p>
            <a:pPr marL="457200" marR="0" lvl="0" indent="-400050" algn="l" rtl="0">
              <a:lnSpc>
                <a:spcPct val="90000"/>
              </a:lnSpc>
              <a:spcBef>
                <a:spcPts val="0"/>
              </a:spcBef>
              <a:spcAft>
                <a:spcPts val="0"/>
              </a:spcAft>
              <a:buNone/>
            </a:pPr>
            <a:r>
              <a:rPr lang="en-US" sz="2800" b="0" i="0" u="sng" strike="noStrike" cap="none" dirty="0">
                <a:solidFill>
                  <a:schemeClr val="tx1"/>
                </a:solidFill>
                <a:latin typeface="Arial Narrow"/>
                <a:ea typeface="Arial Narrow"/>
                <a:cs typeface="Arial Narrow"/>
                <a:sym typeface="Arial Narrow"/>
              </a:rPr>
              <a:t>Plans for retirement</a:t>
            </a:r>
            <a:r>
              <a:rPr lang="en-US" sz="2800" b="0" i="0" u="none" strike="noStrike" cap="none" dirty="0">
                <a:solidFill>
                  <a:schemeClr val="tx1"/>
                </a:solidFill>
                <a:latin typeface="Arial Narrow"/>
                <a:ea typeface="Arial Narrow"/>
                <a:cs typeface="Arial Narrow"/>
                <a:sym typeface="Arial Narrow"/>
              </a:rPr>
              <a:t>: e</a:t>
            </a:r>
            <a:r>
              <a:rPr lang="en-US" sz="2800" dirty="0">
                <a:solidFill>
                  <a:schemeClr val="tx1"/>
                </a:solidFill>
                <a:latin typeface="Arial Narrow"/>
                <a:sym typeface="Arial Narrow"/>
              </a:rPr>
              <a:t>njoying life!</a:t>
            </a:r>
            <a:endParaRPr sz="2800" dirty="0">
              <a:solidFill>
                <a:schemeClr val="tx1"/>
              </a:solidFill>
              <a:latin typeface="Arial"/>
              <a:ea typeface="Arial"/>
              <a:cs typeface="Arial"/>
              <a:sym typeface="Arial"/>
            </a:endParaRPr>
          </a:p>
        </p:txBody>
      </p:sp>
      <p:pic>
        <p:nvPicPr>
          <p:cNvPr id="4" name="Picture 3">
            <a:extLst>
              <a:ext uri="{FF2B5EF4-FFF2-40B4-BE49-F238E27FC236}">
                <a16:creationId xmlns:a16="http://schemas.microsoft.com/office/drawing/2014/main" id="{9EA852E3-A8F5-4909-A613-CCFA6684E09B}"/>
              </a:ext>
            </a:extLst>
          </p:cNvPr>
          <p:cNvPicPr>
            <a:picLocks noChangeAspect="1"/>
          </p:cNvPicPr>
          <p:nvPr/>
        </p:nvPicPr>
        <p:blipFill>
          <a:blip r:embed="rId3"/>
          <a:stretch>
            <a:fillRect/>
          </a:stretch>
        </p:blipFill>
        <p:spPr>
          <a:xfrm>
            <a:off x="256300" y="872100"/>
            <a:ext cx="4250872" cy="481322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920f5e8053_0_132"/>
          <p:cNvSpPr txBox="1">
            <a:spLocks noGrp="1"/>
          </p:cNvSpPr>
          <p:nvPr>
            <p:ph type="title"/>
          </p:nvPr>
        </p:nvSpPr>
        <p:spPr>
          <a:xfrm>
            <a:off x="-25" y="0"/>
            <a:ext cx="12192000" cy="5791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D9192C"/>
              </a:buClr>
              <a:buSzPts val="3780"/>
              <a:buFont typeface="Arial Narrow"/>
              <a:buNone/>
            </a:pPr>
            <a:endParaRPr sz="5500" b="1"/>
          </a:p>
          <a:p>
            <a:pPr marL="0" lvl="0" indent="0" algn="ctr" rtl="0">
              <a:spcBef>
                <a:spcPts val="0"/>
              </a:spcBef>
              <a:spcAft>
                <a:spcPts val="0"/>
              </a:spcAft>
              <a:buClr>
                <a:srgbClr val="D9192C"/>
              </a:buClr>
              <a:buSzPts val="3780"/>
              <a:buFont typeface="Arial Narrow"/>
              <a:buNone/>
            </a:pPr>
            <a:endParaRPr sz="5500" b="1"/>
          </a:p>
          <a:p>
            <a:pPr marL="0" lvl="0" indent="0" algn="ctr" rtl="0">
              <a:spcBef>
                <a:spcPts val="0"/>
              </a:spcBef>
              <a:spcAft>
                <a:spcPts val="0"/>
              </a:spcAft>
              <a:buNone/>
            </a:pPr>
            <a:r>
              <a:rPr lang="en-US" b="1">
                <a:solidFill>
                  <a:srgbClr val="D9192C"/>
                </a:solidFill>
                <a:latin typeface="Arial"/>
                <a:ea typeface="Arial"/>
                <a:cs typeface="Arial"/>
                <a:sym typeface="Arial"/>
              </a:rPr>
              <a:t>Recognition of Service</a:t>
            </a:r>
            <a:endParaRPr b="1">
              <a:solidFill>
                <a:srgbClr val="D9192C"/>
              </a:solidFill>
              <a:latin typeface="Arial"/>
              <a:ea typeface="Arial"/>
              <a:cs typeface="Arial"/>
              <a:sym typeface="Arial"/>
            </a:endParaRPr>
          </a:p>
          <a:p>
            <a:pPr marL="0" lvl="0" indent="0" algn="ctr" rtl="0">
              <a:spcBef>
                <a:spcPts val="0"/>
              </a:spcBef>
              <a:spcAft>
                <a:spcPts val="0"/>
              </a:spcAft>
              <a:buNone/>
            </a:pPr>
            <a:r>
              <a:rPr lang="en-US" sz="5100" b="1">
                <a:solidFill>
                  <a:srgbClr val="D9192C"/>
                </a:solidFill>
                <a:latin typeface="Arial"/>
                <a:ea typeface="Arial"/>
                <a:cs typeface="Arial"/>
                <a:sym typeface="Arial"/>
              </a:rPr>
              <a:t>to the </a:t>
            </a:r>
            <a:endParaRPr sz="5100" b="1">
              <a:solidFill>
                <a:srgbClr val="D9192C"/>
              </a:solidFill>
              <a:latin typeface="Arial"/>
              <a:ea typeface="Arial"/>
              <a:cs typeface="Arial"/>
              <a:sym typeface="Arial"/>
            </a:endParaRPr>
          </a:p>
          <a:p>
            <a:pPr marL="0" lvl="0" indent="0" algn="ctr" rtl="0">
              <a:spcBef>
                <a:spcPts val="0"/>
              </a:spcBef>
              <a:spcAft>
                <a:spcPts val="0"/>
              </a:spcAft>
              <a:buNone/>
            </a:pPr>
            <a:r>
              <a:rPr lang="en-US" sz="5100" b="1">
                <a:solidFill>
                  <a:srgbClr val="D9192C"/>
                </a:solidFill>
                <a:latin typeface="Arial"/>
                <a:ea typeface="Arial"/>
                <a:cs typeface="Arial"/>
                <a:sym typeface="Arial"/>
              </a:rPr>
              <a:t>Association of Retired Faculty &amp; Staff</a:t>
            </a:r>
            <a:endParaRPr sz="5100" b="1">
              <a:solidFill>
                <a:srgbClr val="D9192C"/>
              </a:solidFill>
              <a:latin typeface="Arial"/>
              <a:ea typeface="Arial"/>
              <a:cs typeface="Arial"/>
              <a:sym typeface="Arial"/>
            </a:endParaRPr>
          </a:p>
          <a:p>
            <a:pPr marL="0" lvl="0" indent="0" algn="ctr" rtl="0">
              <a:spcBef>
                <a:spcPts val="0"/>
              </a:spcBef>
              <a:spcAft>
                <a:spcPts val="0"/>
              </a:spcAft>
              <a:buClr>
                <a:srgbClr val="D9192C"/>
              </a:buClr>
              <a:buSzPts val="3780"/>
              <a:buFont typeface="Arial Narrow"/>
              <a:buNone/>
            </a:pPr>
            <a:br>
              <a:rPr lang="en-US" sz="3900" b="1">
                <a:latin typeface="Arial"/>
                <a:ea typeface="Arial"/>
                <a:cs typeface="Arial"/>
                <a:sym typeface="Arial"/>
              </a:rPr>
            </a:br>
            <a:br>
              <a:rPr lang="en-US" sz="3780" b="1"/>
            </a:br>
            <a:br>
              <a:rPr lang="en-US" sz="3959"/>
            </a:br>
            <a:endParaRPr sz="3959"/>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920f5e8053_0_99"/>
          <p:cNvSpPr txBox="1"/>
          <p:nvPr/>
        </p:nvSpPr>
        <p:spPr>
          <a:xfrm>
            <a:off x="75" y="59125"/>
            <a:ext cx="12192000" cy="827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5400" b="1" dirty="0">
                <a:solidFill>
                  <a:schemeClr val="accent1"/>
                </a:solidFill>
              </a:rPr>
              <a:t>BONNIE BAR</a:t>
            </a:r>
            <a:endParaRPr dirty="0"/>
          </a:p>
        </p:txBody>
      </p:sp>
      <p:sp>
        <p:nvSpPr>
          <p:cNvPr id="323" name="Google Shape;323;g920f5e8053_0_99"/>
          <p:cNvSpPr txBox="1"/>
          <p:nvPr/>
        </p:nvSpPr>
        <p:spPr>
          <a:xfrm>
            <a:off x="5852950" y="1625825"/>
            <a:ext cx="5971200" cy="3621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2800">
              <a:latin typeface="Calibri"/>
              <a:ea typeface="Calibri"/>
              <a:cs typeface="Calibri"/>
              <a:sym typeface="Calibri"/>
            </a:endParaRPr>
          </a:p>
        </p:txBody>
      </p:sp>
      <p:pic>
        <p:nvPicPr>
          <p:cNvPr id="3" name="Picture 2">
            <a:extLst>
              <a:ext uri="{FF2B5EF4-FFF2-40B4-BE49-F238E27FC236}">
                <a16:creationId xmlns:a16="http://schemas.microsoft.com/office/drawing/2014/main" id="{9A5A97D0-9C2E-4AD9-8D6E-B6D5569F4405}"/>
              </a:ext>
            </a:extLst>
          </p:cNvPr>
          <p:cNvPicPr>
            <a:picLocks noChangeAspect="1"/>
          </p:cNvPicPr>
          <p:nvPr/>
        </p:nvPicPr>
        <p:blipFill>
          <a:blip r:embed="rId3"/>
          <a:stretch>
            <a:fillRect/>
          </a:stretch>
        </p:blipFill>
        <p:spPr>
          <a:xfrm>
            <a:off x="4506318" y="886825"/>
            <a:ext cx="3294914" cy="498183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920f5e8053_0_120"/>
          <p:cNvSpPr txBox="1"/>
          <p:nvPr/>
        </p:nvSpPr>
        <p:spPr>
          <a:xfrm>
            <a:off x="125" y="59125"/>
            <a:ext cx="12192000" cy="827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5400" b="1" dirty="0">
                <a:solidFill>
                  <a:schemeClr val="accent1"/>
                </a:solidFill>
              </a:rPr>
              <a:t>BOBBY POWELL</a:t>
            </a:r>
            <a:endParaRPr lang="en-US" dirty="0"/>
          </a:p>
        </p:txBody>
      </p:sp>
      <p:pic>
        <p:nvPicPr>
          <p:cNvPr id="2" name="Picture 1">
            <a:extLst>
              <a:ext uri="{FF2B5EF4-FFF2-40B4-BE49-F238E27FC236}">
                <a16:creationId xmlns:a16="http://schemas.microsoft.com/office/drawing/2014/main" id="{0BD3080C-9DD8-46DC-ACBB-778A250CE4F1}"/>
              </a:ext>
            </a:extLst>
          </p:cNvPr>
          <p:cNvPicPr>
            <a:picLocks noChangeAspect="1"/>
          </p:cNvPicPr>
          <p:nvPr/>
        </p:nvPicPr>
        <p:blipFill>
          <a:blip r:embed="rId3"/>
          <a:stretch>
            <a:fillRect/>
          </a:stretch>
        </p:blipFill>
        <p:spPr>
          <a:xfrm>
            <a:off x="4197674" y="1029902"/>
            <a:ext cx="3433544" cy="435061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920f5e8053_0_114"/>
          <p:cNvSpPr txBox="1">
            <a:spLocks noGrp="1"/>
          </p:cNvSpPr>
          <p:nvPr>
            <p:ph type="title"/>
          </p:nvPr>
        </p:nvSpPr>
        <p:spPr>
          <a:xfrm>
            <a:off x="-125691" y="4431694"/>
            <a:ext cx="12418200" cy="1470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FFFF"/>
              </a:buClr>
              <a:buSzPts val="4400"/>
              <a:buFont typeface="Arial Narrow"/>
              <a:buNone/>
            </a:pPr>
            <a:r>
              <a:rPr lang="en-US" dirty="0"/>
              <a:t>CONGRATULATIONS TO OUR RETIREES!</a:t>
            </a:r>
            <a:endParaRPr dirty="0"/>
          </a:p>
        </p:txBody>
      </p:sp>
      <p:sp>
        <p:nvSpPr>
          <p:cNvPr id="349" name="Google Shape;349;g920f5e8053_0_114"/>
          <p:cNvSpPr txBox="1">
            <a:spLocks noGrp="1"/>
          </p:cNvSpPr>
          <p:nvPr>
            <p:ph type="body" idx="1"/>
          </p:nvPr>
        </p:nvSpPr>
        <p:spPr>
          <a:xfrm>
            <a:off x="609600" y="6267450"/>
            <a:ext cx="10972800" cy="420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474C55"/>
              </a:buClr>
              <a:buSzPts val="22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5"/>
          <p:cNvSpPr txBox="1">
            <a:spLocks noGrp="1"/>
          </p:cNvSpPr>
          <p:nvPr>
            <p:ph type="body" idx="1"/>
          </p:nvPr>
        </p:nvSpPr>
        <p:spPr>
          <a:xfrm>
            <a:off x="4581600" y="907675"/>
            <a:ext cx="6858000" cy="4851900"/>
          </a:xfrm>
          <a:prstGeom prst="rect">
            <a:avLst/>
          </a:prstGeom>
          <a:noFill/>
          <a:ln>
            <a:noFill/>
          </a:ln>
        </p:spPr>
        <p:txBody>
          <a:bodyPr spcFirstLastPara="1" wrap="square" lIns="91425" tIns="45700" rIns="91425" bIns="45700" anchor="t" anchorCtr="0">
            <a:normAutofit fontScale="92500" lnSpcReduction="10000"/>
          </a:bodyPr>
          <a:lstStyle/>
          <a:p>
            <a:pPr indent="-406400">
              <a:lnSpc>
                <a:spcPct val="90000"/>
              </a:lnSpc>
              <a:spcBef>
                <a:spcPts val="0"/>
              </a:spcBef>
              <a:buClr>
                <a:srgbClr val="000000"/>
              </a:buClr>
              <a:buSzPts val="2800"/>
              <a:buFont typeface="Arial Narrow"/>
              <a:buChar char="●"/>
            </a:pPr>
            <a:r>
              <a:rPr lang="en-US" sz="2800"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Photographer, Assistant Director, Associate Director for Visual Services, Director of Photography and Video in Public Relations/University Communications and Marketing</a:t>
            </a:r>
          </a:p>
          <a:p>
            <a:pPr marL="457200" lvl="0" indent="-406400" algn="l" rtl="0">
              <a:lnSpc>
                <a:spcPct val="90000"/>
              </a:lnSpc>
              <a:spcBef>
                <a:spcPts val="0"/>
              </a:spcBef>
              <a:spcAft>
                <a:spcPts val="0"/>
              </a:spcAft>
              <a:buClr>
                <a:srgbClr val="000000"/>
              </a:buClr>
              <a:buSzPts val="2800"/>
              <a:buFont typeface="Arial Narrow"/>
              <a:buChar char="●"/>
            </a:pPr>
            <a:r>
              <a:rPr lang="en-US" sz="2800" dirty="0">
                <a:solidFill>
                  <a:schemeClr val="tx1"/>
                </a:solidFill>
                <a:latin typeface="Arial Narrow"/>
                <a:ea typeface="Arial Narrow"/>
                <a:cs typeface="Arial Narrow"/>
                <a:sym typeface="Arial Narrow"/>
              </a:rPr>
              <a:t>1989-2020</a:t>
            </a:r>
            <a:endParaRPr sz="2800" dirty="0">
              <a:solidFill>
                <a:schemeClr val="tx1"/>
              </a:solidFill>
              <a:latin typeface="Arial Narrow"/>
              <a:ea typeface="Arial Narrow"/>
              <a:cs typeface="Arial Narrow"/>
              <a:sym typeface="Arial Narrow"/>
            </a:endParaRPr>
          </a:p>
          <a:p>
            <a:pPr marL="457200" lvl="0" indent="0" algn="l" rtl="0">
              <a:lnSpc>
                <a:spcPct val="90000"/>
              </a:lnSpc>
              <a:spcBef>
                <a:spcPts val="1000"/>
              </a:spcBef>
              <a:spcAft>
                <a:spcPts val="0"/>
              </a:spcAft>
              <a:buNone/>
            </a:pPr>
            <a:endParaRPr sz="2800"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sz="2800" u="sng" dirty="0">
                <a:solidFill>
                  <a:srgbClr val="000000"/>
                </a:solidFill>
                <a:latin typeface="Arial Narrow"/>
                <a:ea typeface="Arial Narrow"/>
                <a:cs typeface="Arial Narrow"/>
                <a:sym typeface="Arial Narrow"/>
              </a:rPr>
              <a:t>Plans for retirement</a:t>
            </a:r>
            <a:r>
              <a:rPr lang="en-US" sz="2800" dirty="0">
                <a:solidFill>
                  <a:srgbClr val="000000"/>
                </a:solidFill>
                <a:latin typeface="Arial Narrow"/>
                <a:ea typeface="Arial Narrow"/>
                <a:cs typeface="Arial Narrow"/>
                <a:sym typeface="Arial Narrow"/>
              </a:rPr>
              <a:t>: continuing to teach/consult/ freelance photography and video production through his business, </a:t>
            </a:r>
            <a:r>
              <a:rPr lang="en-US" sz="2800" b="1" dirty="0" err="1">
                <a:solidFill>
                  <a:srgbClr val="000000"/>
                </a:solidFill>
                <a:latin typeface="Arial Narrow"/>
                <a:ea typeface="Arial Narrow"/>
                <a:cs typeface="Arial Narrow"/>
                <a:sym typeface="Arial Narrow"/>
              </a:rPr>
              <a:t>Jastesa</a:t>
            </a:r>
            <a:r>
              <a:rPr lang="en-US" sz="2800" b="1" dirty="0">
                <a:solidFill>
                  <a:srgbClr val="000000"/>
                </a:solidFill>
                <a:latin typeface="Arial Narrow"/>
                <a:ea typeface="Arial Narrow"/>
                <a:cs typeface="Arial Narrow"/>
                <a:sym typeface="Arial Narrow"/>
              </a:rPr>
              <a:t> Photographic Resources</a:t>
            </a:r>
            <a:r>
              <a:rPr lang="en-US" sz="2800" dirty="0">
                <a:solidFill>
                  <a:srgbClr val="000000"/>
                </a:solidFill>
                <a:latin typeface="Arial Narrow"/>
                <a:ea typeface="Arial Narrow"/>
                <a:cs typeface="Arial Narrow"/>
                <a:sym typeface="Arial Narrow"/>
              </a:rPr>
              <a:t>; continuing his blog/website – </a:t>
            </a:r>
            <a:r>
              <a:rPr lang="en-US" sz="2800" b="1" dirty="0">
                <a:solidFill>
                  <a:srgbClr val="000000"/>
                </a:solidFill>
                <a:latin typeface="Arial Narrow"/>
                <a:ea typeface="Arial Narrow"/>
                <a:cs typeface="Arial Narrow"/>
                <a:sym typeface="Arial Narrow"/>
              </a:rPr>
              <a:t>Vintage Camera Digest </a:t>
            </a:r>
            <a:r>
              <a:rPr lang="en-US" sz="2800" dirty="0">
                <a:solidFill>
                  <a:srgbClr val="000000"/>
                </a:solidFill>
                <a:latin typeface="Arial Narrow"/>
                <a:ea typeface="Arial Narrow"/>
                <a:cs typeface="Arial Narrow"/>
                <a:sym typeface="Arial Narrow"/>
              </a:rPr>
              <a:t>– where he uses, reports on, and sometimes repairs his vintage camera collection – </a:t>
            </a:r>
            <a:r>
              <a:rPr lang="en-US" sz="2800" b="1" dirty="0">
                <a:solidFill>
                  <a:srgbClr val="000000"/>
                </a:solidFill>
                <a:latin typeface="Arial Narrow"/>
                <a:ea typeface="Arial Narrow"/>
                <a:cs typeface="Arial Narrow"/>
                <a:sym typeface="Arial Narrow"/>
              </a:rPr>
              <a:t>vintagecameradigest.wordpress.com</a:t>
            </a:r>
            <a:endParaRPr b="1" dirty="0"/>
          </a:p>
        </p:txBody>
      </p:sp>
      <p:sp>
        <p:nvSpPr>
          <p:cNvPr id="85" name="Google Shape;85;p5"/>
          <p:cNvSpPr txBox="1">
            <a:spLocks noGrp="1"/>
          </p:cNvSpPr>
          <p:nvPr>
            <p:ph type="title"/>
          </p:nvPr>
        </p:nvSpPr>
        <p:spPr>
          <a:xfrm>
            <a:off x="455425" y="0"/>
            <a:ext cx="9755400" cy="907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STEVEN BROOME</a:t>
            </a:r>
            <a:r>
              <a:rPr lang="en-US" b="0" dirty="0">
                <a:latin typeface="Arial"/>
                <a:ea typeface="Arial"/>
                <a:cs typeface="Arial"/>
                <a:sym typeface="Arial"/>
              </a:rPr>
              <a:t>  </a:t>
            </a:r>
            <a:r>
              <a:rPr lang="en-US" sz="4400" b="0" dirty="0">
                <a:solidFill>
                  <a:srgbClr val="000000"/>
                </a:solidFill>
                <a:latin typeface="Calibri"/>
                <a:ea typeface="Calibri"/>
                <a:cs typeface="Calibri"/>
                <a:sym typeface="Calibri"/>
              </a:rPr>
              <a:t>     </a:t>
            </a:r>
            <a:endParaRPr b="0" dirty="0">
              <a:solidFill>
                <a:srgbClr val="D9192C"/>
              </a:solidFill>
            </a:endParaRPr>
          </a:p>
        </p:txBody>
      </p:sp>
      <p:pic>
        <p:nvPicPr>
          <p:cNvPr id="3" name="Picture 2" descr="A person with a white beard&#10;&#10;Description automatically generated with medium confidence">
            <a:extLst>
              <a:ext uri="{FF2B5EF4-FFF2-40B4-BE49-F238E27FC236}">
                <a16:creationId xmlns:a16="http://schemas.microsoft.com/office/drawing/2014/main" id="{D323F3C0-1ADE-4E6E-91C2-FAD9371D4867}"/>
              </a:ext>
            </a:extLst>
          </p:cNvPr>
          <p:cNvPicPr>
            <a:picLocks noChangeAspect="1"/>
          </p:cNvPicPr>
          <p:nvPr/>
        </p:nvPicPr>
        <p:blipFill>
          <a:blip r:embed="rId3"/>
          <a:stretch>
            <a:fillRect/>
          </a:stretch>
        </p:blipFill>
        <p:spPr>
          <a:xfrm>
            <a:off x="547583" y="907675"/>
            <a:ext cx="3273646" cy="49104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6"/>
          <p:cNvSpPr txBox="1">
            <a:spLocks noGrp="1"/>
          </p:cNvSpPr>
          <p:nvPr>
            <p:ph type="body" idx="1"/>
          </p:nvPr>
        </p:nvSpPr>
        <p:spPr>
          <a:xfrm>
            <a:off x="4764504" y="1573730"/>
            <a:ext cx="6675095" cy="4206069"/>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Clr>
                <a:srgbClr val="000000"/>
              </a:buClr>
              <a:buSzPts val="2800"/>
              <a:buFont typeface="Arial Narrow"/>
              <a:buChar char="●"/>
            </a:pPr>
            <a:r>
              <a:rPr lang="en-US" sz="2800" dirty="0">
                <a:solidFill>
                  <a:srgbClr val="000000"/>
                </a:solidFill>
                <a:latin typeface="Arial Narrow"/>
                <a:ea typeface="Arial Narrow"/>
                <a:cs typeface="Arial Narrow"/>
                <a:sym typeface="Arial Narrow"/>
              </a:rPr>
              <a:t>Applications Development Manager in Information Technology Services</a:t>
            </a:r>
          </a:p>
          <a:p>
            <a:pPr marL="457200" lvl="0" indent="-406400" algn="l" rtl="0">
              <a:lnSpc>
                <a:spcPct val="90000"/>
              </a:lnSpc>
              <a:spcBef>
                <a:spcPts val="0"/>
              </a:spcBef>
              <a:spcAft>
                <a:spcPts val="0"/>
              </a:spcAft>
              <a:buClr>
                <a:srgbClr val="000000"/>
              </a:buClr>
              <a:buSzPts val="2800"/>
              <a:buFont typeface="Arial Narrow"/>
              <a:buChar char="●"/>
            </a:pPr>
            <a:r>
              <a:rPr lang="en-US" sz="2800" dirty="0">
                <a:solidFill>
                  <a:srgbClr val="000000"/>
                </a:solidFill>
                <a:latin typeface="Arial Narrow"/>
                <a:ea typeface="Arial Narrow"/>
                <a:cs typeface="Arial Narrow"/>
                <a:sym typeface="Arial Narrow"/>
              </a:rPr>
              <a:t>2007-2020</a:t>
            </a:r>
            <a:endParaRPr sz="2800"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sz="2800"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sz="2800" u="sng" dirty="0">
                <a:solidFill>
                  <a:srgbClr val="000000"/>
                </a:solidFill>
                <a:latin typeface="Arial Narrow"/>
                <a:ea typeface="Arial Narrow"/>
                <a:cs typeface="Arial Narrow"/>
                <a:sym typeface="Arial Narrow"/>
              </a:rPr>
              <a:t>Plans for Retirement</a:t>
            </a:r>
            <a:r>
              <a:rPr lang="en-US" sz="2800" dirty="0">
                <a:solidFill>
                  <a:srgbClr val="000000"/>
                </a:solidFill>
                <a:latin typeface="Arial Narrow"/>
                <a:ea typeface="Arial Narrow"/>
                <a:cs typeface="Arial Narrow"/>
                <a:sym typeface="Arial Narrow"/>
              </a:rPr>
              <a:t>: working with younger musicians in his not-for-profit recording music studio</a:t>
            </a:r>
            <a:endParaRPr dirty="0">
              <a:latin typeface="Arial Narrow"/>
              <a:ea typeface="Arial Narrow"/>
              <a:cs typeface="Arial Narrow"/>
              <a:sym typeface="Arial Narrow"/>
            </a:endParaRPr>
          </a:p>
        </p:txBody>
      </p:sp>
      <p:sp>
        <p:nvSpPr>
          <p:cNvPr id="92" name="Google Shape;92;p6"/>
          <p:cNvSpPr txBox="1">
            <a:spLocks noGrp="1"/>
          </p:cNvSpPr>
          <p:nvPr>
            <p:ph type="title"/>
          </p:nvPr>
        </p:nvSpPr>
        <p:spPr>
          <a:xfrm>
            <a:off x="442025" y="0"/>
            <a:ext cx="11666700" cy="90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b="0" dirty="0">
                <a:latin typeface="Arial"/>
                <a:ea typeface="Arial"/>
                <a:cs typeface="Arial"/>
                <a:sym typeface="Arial"/>
              </a:rPr>
              <a:t>DENNY CHASTEEN</a:t>
            </a:r>
            <a:endParaRPr b="0" dirty="0">
              <a:latin typeface="Arial"/>
              <a:ea typeface="Arial"/>
              <a:cs typeface="Arial"/>
              <a:sym typeface="Arial"/>
            </a:endParaRPr>
          </a:p>
        </p:txBody>
      </p:sp>
      <p:pic>
        <p:nvPicPr>
          <p:cNvPr id="3" name="Picture 2" descr="A person in a suit and tie&#10;&#10;Description automatically generated with medium confidence">
            <a:extLst>
              <a:ext uri="{FF2B5EF4-FFF2-40B4-BE49-F238E27FC236}">
                <a16:creationId xmlns:a16="http://schemas.microsoft.com/office/drawing/2014/main" id="{93A103F4-1EEF-44C2-ADA7-D4478130AC03}"/>
              </a:ext>
            </a:extLst>
          </p:cNvPr>
          <p:cNvPicPr>
            <a:picLocks noChangeAspect="1"/>
          </p:cNvPicPr>
          <p:nvPr/>
        </p:nvPicPr>
        <p:blipFill>
          <a:blip r:embed="rId3"/>
          <a:stretch>
            <a:fillRect/>
          </a:stretch>
        </p:blipFill>
        <p:spPr>
          <a:xfrm>
            <a:off x="337685" y="1001027"/>
            <a:ext cx="4283242" cy="428324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7"/>
          <p:cNvSpPr txBox="1">
            <a:spLocks noGrp="1"/>
          </p:cNvSpPr>
          <p:nvPr>
            <p:ph type="body" idx="2"/>
          </p:nvPr>
        </p:nvSpPr>
        <p:spPr>
          <a:xfrm>
            <a:off x="4505259" y="1442337"/>
            <a:ext cx="6829200" cy="3973326"/>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Department Assistant – Intermediate in Accounting &amp; Finance</a:t>
            </a: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1994-2020</a:t>
            </a:r>
            <a:endParaRPr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gardening and other outside work, remodeling her home, making crafts of all kinds, planning regular trips to Michigan to see her two grandchildren</a:t>
            </a:r>
            <a:endParaRPr sz="2600" dirty="0">
              <a:latin typeface="Arial Narrow"/>
              <a:ea typeface="Arial Narrow"/>
              <a:cs typeface="Arial Narrow"/>
              <a:sym typeface="Arial Narrow"/>
            </a:endParaRPr>
          </a:p>
        </p:txBody>
      </p:sp>
      <p:sp>
        <p:nvSpPr>
          <p:cNvPr id="99" name="Google Shape;99;p7"/>
          <p:cNvSpPr txBox="1">
            <a:spLocks noGrp="1"/>
          </p:cNvSpPr>
          <p:nvPr>
            <p:ph type="title"/>
          </p:nvPr>
        </p:nvSpPr>
        <p:spPr>
          <a:xfrm>
            <a:off x="442025" y="0"/>
            <a:ext cx="11666700" cy="90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BECKY COLE</a:t>
            </a:r>
            <a:endParaRPr dirty="0">
              <a:latin typeface="Arial"/>
              <a:ea typeface="Arial"/>
              <a:cs typeface="Arial"/>
              <a:sym typeface="Arial"/>
            </a:endParaRPr>
          </a:p>
        </p:txBody>
      </p:sp>
      <p:pic>
        <p:nvPicPr>
          <p:cNvPr id="2" name="Picture 1">
            <a:extLst>
              <a:ext uri="{FF2B5EF4-FFF2-40B4-BE49-F238E27FC236}">
                <a16:creationId xmlns:a16="http://schemas.microsoft.com/office/drawing/2014/main" id="{BF40B2B0-0615-4791-A263-3CAD6405C913}"/>
              </a:ext>
            </a:extLst>
          </p:cNvPr>
          <p:cNvPicPr>
            <a:picLocks noChangeAspect="1"/>
          </p:cNvPicPr>
          <p:nvPr/>
        </p:nvPicPr>
        <p:blipFill>
          <a:blip r:embed="rId3"/>
          <a:stretch>
            <a:fillRect/>
          </a:stretch>
        </p:blipFill>
        <p:spPr>
          <a:xfrm>
            <a:off x="781200" y="760396"/>
            <a:ext cx="3384884" cy="50773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8"/>
          <p:cNvSpPr txBox="1">
            <a:spLocks noGrp="1"/>
          </p:cNvSpPr>
          <p:nvPr>
            <p:ph type="body" idx="3"/>
          </p:nvPr>
        </p:nvSpPr>
        <p:spPr>
          <a:xfrm>
            <a:off x="4581600" y="1694046"/>
            <a:ext cx="6843600" cy="4052503"/>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Clr>
                <a:srgbClr val="000000"/>
              </a:buClr>
              <a:buSzPts val="2800"/>
              <a:buFont typeface="Arial Narrow"/>
              <a:buChar char="●"/>
            </a:pPr>
            <a:r>
              <a:rPr lang="en-US" sz="2800" dirty="0">
                <a:solidFill>
                  <a:srgbClr val="000000"/>
                </a:solidFill>
                <a:latin typeface="Arial Narrow"/>
                <a:ea typeface="Arial Narrow"/>
                <a:cs typeface="Arial Narrow"/>
                <a:sym typeface="Arial Narrow"/>
              </a:rPr>
              <a:t>Professor of English</a:t>
            </a:r>
            <a:endParaRPr sz="2800" dirty="0">
              <a:solidFill>
                <a:srgbClr val="000000"/>
              </a:solidFill>
              <a:latin typeface="Arial Narrow"/>
              <a:ea typeface="Arial Narrow"/>
              <a:cs typeface="Arial Narrow"/>
              <a:sym typeface="Arial Narrow"/>
            </a:endParaRPr>
          </a:p>
          <a:p>
            <a:pPr marL="457200" lvl="0" indent="-406400" algn="l" rtl="0">
              <a:lnSpc>
                <a:spcPct val="90000"/>
              </a:lnSpc>
              <a:spcBef>
                <a:spcPts val="0"/>
              </a:spcBef>
              <a:spcAft>
                <a:spcPts val="0"/>
              </a:spcAft>
              <a:buClr>
                <a:srgbClr val="000000"/>
              </a:buClr>
              <a:buSzPts val="2800"/>
              <a:buFont typeface="Arial Narrow"/>
              <a:buChar char="●"/>
            </a:pPr>
            <a:r>
              <a:rPr lang="en-US" sz="2800" dirty="0">
                <a:solidFill>
                  <a:srgbClr val="000000"/>
                </a:solidFill>
                <a:latin typeface="Arial Narrow"/>
                <a:ea typeface="Arial Narrow"/>
                <a:cs typeface="Arial Narrow"/>
                <a:sym typeface="Arial Narrow"/>
              </a:rPr>
              <a:t>1987-2020</a:t>
            </a:r>
            <a:endParaRPr sz="2800"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sz="2800" dirty="0">
              <a:solidFill>
                <a:srgbClr val="000000"/>
              </a:solidFill>
              <a:latin typeface="Arial Narrow"/>
              <a:ea typeface="Arial Narrow"/>
              <a:cs typeface="Arial Narrow"/>
              <a:sym typeface="Arial Narrow"/>
            </a:endParaRPr>
          </a:p>
          <a:p>
            <a:pPr marL="228600" lvl="0" indent="-171450" algn="l" rtl="0">
              <a:lnSpc>
                <a:spcPct val="90000"/>
              </a:lnSpc>
              <a:spcBef>
                <a:spcPts val="1000"/>
              </a:spcBef>
              <a:spcAft>
                <a:spcPts val="0"/>
              </a:spcAft>
              <a:buNone/>
            </a:pPr>
            <a:r>
              <a:rPr lang="en-US" sz="2800" u="sng" dirty="0">
                <a:solidFill>
                  <a:srgbClr val="000000"/>
                </a:solidFill>
                <a:latin typeface="Arial Narrow"/>
                <a:ea typeface="Arial Narrow"/>
                <a:cs typeface="Arial Narrow"/>
                <a:sym typeface="Arial Narrow"/>
              </a:rPr>
              <a:t>Plans for retirement</a:t>
            </a:r>
            <a:r>
              <a:rPr lang="en-US" sz="2800" dirty="0">
                <a:solidFill>
                  <a:srgbClr val="000000"/>
                </a:solidFill>
                <a:latin typeface="Arial Narrow"/>
                <a:ea typeface="Arial Narrow"/>
                <a:cs typeface="Arial Narrow"/>
                <a:sym typeface="Arial Narrow"/>
              </a:rPr>
              <a:t>: traveling, cooking, gardening</a:t>
            </a:r>
            <a:endParaRPr sz="2800" dirty="0">
              <a:solidFill>
                <a:srgbClr val="000000"/>
              </a:solidFill>
              <a:latin typeface="Arial Narrow"/>
              <a:ea typeface="Arial Narrow"/>
              <a:cs typeface="Arial Narrow"/>
              <a:sym typeface="Arial Narrow"/>
            </a:endParaRPr>
          </a:p>
          <a:p>
            <a:pPr marL="342900" lvl="0" indent="-167640" algn="l" rtl="0">
              <a:spcBef>
                <a:spcPts val="0"/>
              </a:spcBef>
              <a:spcAft>
                <a:spcPts val="0"/>
              </a:spcAft>
              <a:buClr>
                <a:srgbClr val="D9192C"/>
              </a:buClr>
              <a:buSzPts val="2760"/>
              <a:buFont typeface="Arial"/>
              <a:buNone/>
            </a:pPr>
            <a:endParaRPr dirty="0"/>
          </a:p>
        </p:txBody>
      </p:sp>
      <p:sp>
        <p:nvSpPr>
          <p:cNvPr id="106" name="Google Shape;106;p8"/>
          <p:cNvSpPr txBox="1">
            <a:spLocks noGrp="1"/>
          </p:cNvSpPr>
          <p:nvPr>
            <p:ph type="title"/>
          </p:nvPr>
        </p:nvSpPr>
        <p:spPr>
          <a:xfrm>
            <a:off x="455425" y="0"/>
            <a:ext cx="11495400" cy="90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endParaRPr sz="4400" dirty="0">
              <a:solidFill>
                <a:srgbClr val="000000"/>
              </a:solidFill>
              <a:latin typeface="Calibri"/>
              <a:ea typeface="Calibri"/>
              <a:cs typeface="Calibri"/>
              <a:sym typeface="Calibri"/>
            </a:endParaRPr>
          </a:p>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LISA CRAFTON</a:t>
            </a:r>
          </a:p>
          <a:p>
            <a:pPr marL="0" marR="0" lvl="0" indent="0" algn="l" rtl="0">
              <a:lnSpc>
                <a:spcPct val="100000"/>
              </a:lnSpc>
              <a:spcBef>
                <a:spcPts val="0"/>
              </a:spcBef>
              <a:spcAft>
                <a:spcPts val="0"/>
              </a:spcAft>
              <a:buClr>
                <a:schemeClr val="accent1"/>
              </a:buClr>
              <a:buSzPts val="5400"/>
              <a:buFont typeface="Arial Narrow"/>
              <a:buNone/>
            </a:pPr>
            <a:endParaRPr lang="en-US" sz="3600" b="0" dirty="0">
              <a:solidFill>
                <a:srgbClr val="D9192C"/>
              </a:solidFill>
            </a:endParaRPr>
          </a:p>
        </p:txBody>
      </p:sp>
      <p:pic>
        <p:nvPicPr>
          <p:cNvPr id="2" name="Picture 1">
            <a:extLst>
              <a:ext uri="{FF2B5EF4-FFF2-40B4-BE49-F238E27FC236}">
                <a16:creationId xmlns:a16="http://schemas.microsoft.com/office/drawing/2014/main" id="{6D13A955-FA21-4373-AA5F-9DC2E6DF96F2}"/>
              </a:ext>
            </a:extLst>
          </p:cNvPr>
          <p:cNvPicPr>
            <a:picLocks noChangeAspect="1"/>
          </p:cNvPicPr>
          <p:nvPr/>
        </p:nvPicPr>
        <p:blipFill>
          <a:blip r:embed="rId3"/>
          <a:stretch>
            <a:fillRect/>
          </a:stretch>
        </p:blipFill>
        <p:spPr>
          <a:xfrm>
            <a:off x="867456" y="770021"/>
            <a:ext cx="3452902" cy="509472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90a1b33b5a_0_0"/>
          <p:cNvSpPr txBox="1">
            <a:spLocks noGrp="1"/>
          </p:cNvSpPr>
          <p:nvPr>
            <p:ph type="body" idx="2"/>
          </p:nvPr>
        </p:nvSpPr>
        <p:spPr>
          <a:xfrm>
            <a:off x="5207267" y="1655545"/>
            <a:ext cx="6217932" cy="4098455"/>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Lab Coordinator in Biology</a:t>
            </a: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1991-2020</a:t>
            </a:r>
            <a:endParaRPr dirty="0">
              <a:solidFill>
                <a:srgbClr val="000000"/>
              </a:solidFill>
              <a:latin typeface="Arial Narrow"/>
              <a:ea typeface="Arial Narrow"/>
              <a:cs typeface="Arial Narrow"/>
              <a:sym typeface="Arial Narrow"/>
            </a:endParaRPr>
          </a:p>
          <a:p>
            <a:pPr marL="228600" lvl="0" indent="-50800" algn="l" rtl="0">
              <a:lnSpc>
                <a:spcPct val="90000"/>
              </a:lnSpc>
              <a:spcBef>
                <a:spcPts val="0"/>
              </a:spcBef>
              <a:spcAft>
                <a:spcPts val="0"/>
              </a:spcAft>
              <a:buClr>
                <a:srgbClr val="000000"/>
              </a:buClr>
              <a:buSzPts val="2800"/>
              <a:buFont typeface="Arial"/>
              <a:buNone/>
            </a:pPr>
            <a:endParaRPr dirty="0">
              <a:solidFill>
                <a:srgbClr val="000000"/>
              </a:solidFill>
              <a:latin typeface="Arial Narrow"/>
              <a:ea typeface="Arial Narrow"/>
              <a:cs typeface="Arial Narrow"/>
              <a:sym typeface="Arial Narrow"/>
            </a:endParaRPr>
          </a:p>
          <a:p>
            <a:pPr marL="57150" lvl="0" indent="0" algn="l" rtl="0">
              <a:lnSpc>
                <a:spcPct val="90000"/>
              </a:lnSpc>
              <a:spcBef>
                <a:spcPts val="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riding and taking care of his horses, continuing his work with real estate appraisals</a:t>
            </a:r>
            <a:endParaRPr dirty="0">
              <a:solidFill>
                <a:srgbClr val="000000"/>
              </a:solidFill>
              <a:latin typeface="Arial Narrow"/>
              <a:ea typeface="Arial Narrow"/>
              <a:cs typeface="Arial Narrow"/>
              <a:sym typeface="Arial Narrow"/>
            </a:endParaRPr>
          </a:p>
          <a:p>
            <a:pPr marL="0" lvl="0" indent="0" algn="l" rtl="0">
              <a:spcBef>
                <a:spcPts val="560"/>
              </a:spcBef>
              <a:spcAft>
                <a:spcPts val="0"/>
              </a:spcAft>
              <a:buNone/>
            </a:pPr>
            <a:endParaRPr dirty="0"/>
          </a:p>
        </p:txBody>
      </p:sp>
      <p:sp>
        <p:nvSpPr>
          <p:cNvPr id="114" name="Google Shape;114;g90a1b33b5a_0_0"/>
          <p:cNvSpPr txBox="1">
            <a:spLocks noGrp="1"/>
          </p:cNvSpPr>
          <p:nvPr>
            <p:ph type="title"/>
          </p:nvPr>
        </p:nvSpPr>
        <p:spPr>
          <a:xfrm>
            <a:off x="455425" y="0"/>
            <a:ext cx="11736600" cy="9015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JOE DOUGLAS</a:t>
            </a:r>
            <a:endParaRPr dirty="0"/>
          </a:p>
        </p:txBody>
      </p:sp>
      <p:pic>
        <p:nvPicPr>
          <p:cNvPr id="3" name="Picture 2" descr="A person wearing a white hat&#10;&#10;Description automatically generated with low confidence">
            <a:extLst>
              <a:ext uri="{FF2B5EF4-FFF2-40B4-BE49-F238E27FC236}">
                <a16:creationId xmlns:a16="http://schemas.microsoft.com/office/drawing/2014/main" id="{4CC23602-CC01-4EED-96CF-C8238C32A224}"/>
              </a:ext>
            </a:extLst>
          </p:cNvPr>
          <p:cNvPicPr>
            <a:picLocks noChangeAspect="1"/>
          </p:cNvPicPr>
          <p:nvPr/>
        </p:nvPicPr>
        <p:blipFill>
          <a:blip r:embed="rId3"/>
          <a:stretch>
            <a:fillRect/>
          </a:stretch>
        </p:blipFill>
        <p:spPr>
          <a:xfrm>
            <a:off x="455424" y="890970"/>
            <a:ext cx="4512495" cy="46724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90a1b33b5a_0_7"/>
          <p:cNvSpPr txBox="1">
            <a:spLocks noGrp="1"/>
          </p:cNvSpPr>
          <p:nvPr>
            <p:ph type="body" idx="2"/>
          </p:nvPr>
        </p:nvSpPr>
        <p:spPr>
          <a:xfrm>
            <a:off x="4475747" y="1472664"/>
            <a:ext cx="6949453" cy="4281335"/>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Licensed Practical Nurse in Health Services</a:t>
            </a:r>
            <a:endParaRPr dirty="0">
              <a:solidFill>
                <a:srgbClr val="000000"/>
              </a:solidFill>
              <a:latin typeface="Arial Narrow"/>
              <a:ea typeface="Arial Narrow"/>
              <a:cs typeface="Arial Narrow"/>
              <a:sym typeface="Arial Narrow"/>
            </a:endParaRPr>
          </a:p>
          <a:p>
            <a:pPr marL="457200" lvl="0" indent="-406400" algn="l" rtl="0">
              <a:lnSpc>
                <a:spcPct val="90000"/>
              </a:lnSpc>
              <a:spcBef>
                <a:spcPts val="0"/>
              </a:spcBef>
              <a:spcAft>
                <a:spcPts val="0"/>
              </a:spcAft>
              <a:buClr>
                <a:srgbClr val="000000"/>
              </a:buClr>
              <a:buSzPts val="2800"/>
              <a:buFont typeface="Arial Narrow"/>
              <a:buChar char="●"/>
            </a:pPr>
            <a:r>
              <a:rPr lang="en-US" dirty="0">
                <a:solidFill>
                  <a:srgbClr val="000000"/>
                </a:solidFill>
                <a:latin typeface="Arial Narrow"/>
                <a:ea typeface="Arial Narrow"/>
                <a:cs typeface="Arial Narrow"/>
                <a:sym typeface="Arial Narrow"/>
              </a:rPr>
              <a:t>2009-2020</a:t>
            </a:r>
            <a:endParaRPr dirty="0">
              <a:solidFill>
                <a:srgbClr val="000000"/>
              </a:solidFill>
              <a:latin typeface="Arial Narrow"/>
              <a:ea typeface="Arial Narrow"/>
              <a:cs typeface="Arial Narrow"/>
              <a:sym typeface="Arial Narrow"/>
            </a:endParaRPr>
          </a:p>
          <a:p>
            <a:pPr marL="228600" lvl="0" indent="-50800" algn="l" rtl="0">
              <a:lnSpc>
                <a:spcPct val="90000"/>
              </a:lnSpc>
              <a:spcBef>
                <a:spcPts val="1000"/>
              </a:spcBef>
              <a:spcAft>
                <a:spcPts val="0"/>
              </a:spcAft>
              <a:buClr>
                <a:srgbClr val="000000"/>
              </a:buClr>
              <a:buSzPts val="2800"/>
              <a:buFont typeface="Arial"/>
              <a:buNone/>
            </a:pPr>
            <a:endParaRPr dirty="0">
              <a:solidFill>
                <a:srgbClr val="000000"/>
              </a:solidFill>
              <a:latin typeface="Arial Narrow"/>
              <a:ea typeface="Arial Narrow"/>
              <a:cs typeface="Arial Narrow"/>
              <a:sym typeface="Arial Narrow"/>
            </a:endParaRPr>
          </a:p>
          <a:p>
            <a:pPr marL="57150" lvl="0" indent="0" algn="l" rtl="0">
              <a:lnSpc>
                <a:spcPct val="90000"/>
              </a:lnSpc>
              <a:spcBef>
                <a:spcPts val="1000"/>
              </a:spcBef>
              <a:spcAft>
                <a:spcPts val="0"/>
              </a:spcAft>
              <a:buNone/>
            </a:pPr>
            <a:r>
              <a:rPr lang="en-US" u="sng" dirty="0">
                <a:solidFill>
                  <a:srgbClr val="000000"/>
                </a:solidFill>
                <a:latin typeface="Arial Narrow"/>
                <a:ea typeface="Arial Narrow"/>
                <a:cs typeface="Arial Narrow"/>
                <a:sym typeface="Arial Narrow"/>
              </a:rPr>
              <a:t>Plans for retirement</a:t>
            </a:r>
            <a:r>
              <a:rPr lang="en-US" dirty="0">
                <a:solidFill>
                  <a:srgbClr val="000000"/>
                </a:solidFill>
                <a:latin typeface="Arial Narrow"/>
                <a:ea typeface="Arial Narrow"/>
                <a:cs typeface="Arial Narrow"/>
                <a:sym typeface="Arial Narrow"/>
              </a:rPr>
              <a:t>: continuing to assist part-time with the UWG COVID Clinic; reading, biking, and walking her dog; spending time with her family; visiting all the national parks</a:t>
            </a:r>
            <a:endParaRPr dirty="0">
              <a:latin typeface="Arial Narrow"/>
              <a:ea typeface="Arial Narrow"/>
              <a:cs typeface="Arial Narrow"/>
              <a:sym typeface="Arial Narrow"/>
            </a:endParaRPr>
          </a:p>
        </p:txBody>
      </p:sp>
      <p:sp>
        <p:nvSpPr>
          <p:cNvPr id="122" name="Google Shape;122;g90a1b33b5a_0_7"/>
          <p:cNvSpPr txBox="1">
            <a:spLocks noGrp="1"/>
          </p:cNvSpPr>
          <p:nvPr>
            <p:ph type="title"/>
          </p:nvPr>
        </p:nvSpPr>
        <p:spPr>
          <a:xfrm>
            <a:off x="442025" y="0"/>
            <a:ext cx="11140500" cy="8868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400"/>
              <a:buFont typeface="Calibri"/>
              <a:buNone/>
            </a:pPr>
            <a:r>
              <a:rPr lang="en-US" dirty="0">
                <a:latin typeface="Arial"/>
                <a:ea typeface="Arial"/>
                <a:cs typeface="Arial"/>
                <a:sym typeface="Arial"/>
              </a:rPr>
              <a:t>KAY FARR</a:t>
            </a:r>
            <a:endParaRPr dirty="0">
              <a:latin typeface="Arial"/>
              <a:ea typeface="Arial"/>
              <a:cs typeface="Arial"/>
              <a:sym typeface="Arial"/>
            </a:endParaRPr>
          </a:p>
        </p:txBody>
      </p:sp>
      <p:pic>
        <p:nvPicPr>
          <p:cNvPr id="2" name="Picture 1">
            <a:extLst>
              <a:ext uri="{FF2B5EF4-FFF2-40B4-BE49-F238E27FC236}">
                <a16:creationId xmlns:a16="http://schemas.microsoft.com/office/drawing/2014/main" id="{0E4AEF3F-1BBD-48EF-BF3A-E7D29FA45AEE}"/>
              </a:ext>
            </a:extLst>
          </p:cNvPr>
          <p:cNvPicPr>
            <a:picLocks noChangeAspect="1"/>
          </p:cNvPicPr>
          <p:nvPr/>
        </p:nvPicPr>
        <p:blipFill>
          <a:blip r:embed="rId3"/>
          <a:stretch>
            <a:fillRect/>
          </a:stretch>
        </p:blipFill>
        <p:spPr>
          <a:xfrm>
            <a:off x="529389" y="809499"/>
            <a:ext cx="3732207" cy="5066723"/>
          </a:xfrm>
          <a:prstGeom prst="rect">
            <a:avLst/>
          </a:prstGeom>
        </p:spPr>
      </p:pic>
    </p:spTree>
  </p:cSld>
  <p:clrMapOvr>
    <a:masterClrMapping/>
  </p:clrMapOvr>
</p:sld>
</file>

<file path=ppt/theme/theme1.xml><?xml version="1.0" encoding="utf-8"?>
<a:theme xmlns:a="http://schemas.openxmlformats.org/drawingml/2006/main" name="5_Custom Design">
  <a:themeElements>
    <a:clrScheme name="UWG">
      <a:dk1>
        <a:srgbClr val="0033A1"/>
      </a:dk1>
      <a:lt1>
        <a:srgbClr val="FFFFFF"/>
      </a:lt1>
      <a:dk2>
        <a:srgbClr val="B0B7BC"/>
      </a:dk2>
      <a:lt2>
        <a:srgbClr val="D7D7D7"/>
      </a:lt2>
      <a:accent1>
        <a:srgbClr val="6BABE5"/>
      </a:accent1>
      <a:accent2>
        <a:srgbClr val="DB1A21"/>
      </a:accent2>
      <a:accent3>
        <a:srgbClr val="0033A1"/>
      </a:accent3>
      <a:accent4>
        <a:srgbClr val="53565A"/>
      </a:accent4>
      <a:accent5>
        <a:srgbClr val="96979F"/>
      </a:accent5>
      <a:accent6>
        <a:srgbClr val="BD1719"/>
      </a:accent6>
      <a:hlink>
        <a:srgbClr val="FFFFFF"/>
      </a:hlink>
      <a:folHlink>
        <a:srgbClr val="0033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2020">
      <a:dk1>
        <a:srgbClr val="474C55"/>
      </a:dk1>
      <a:lt1>
        <a:srgbClr val="FFFFFF"/>
      </a:lt1>
      <a:dk2>
        <a:srgbClr val="737778"/>
      </a:dk2>
      <a:lt2>
        <a:srgbClr val="D7D7D7"/>
      </a:lt2>
      <a:accent1>
        <a:srgbClr val="6BABE5"/>
      </a:accent1>
      <a:accent2>
        <a:srgbClr val="DB1A21"/>
      </a:accent2>
      <a:accent3>
        <a:srgbClr val="0033A1"/>
      </a:accent3>
      <a:accent4>
        <a:srgbClr val="53565A"/>
      </a:accent4>
      <a:accent5>
        <a:srgbClr val="96979F"/>
      </a:accent5>
      <a:accent6>
        <a:srgbClr val="BD1719"/>
      </a:accent6>
      <a:hlink>
        <a:srgbClr val="FFFFFF"/>
      </a:hlink>
      <a:folHlink>
        <a:srgbClr val="0033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1396</TotalTime>
  <Words>1115</Words>
  <Application>Microsoft Office PowerPoint</Application>
  <PresentationFormat>Widescreen</PresentationFormat>
  <Paragraphs>170</Paragraphs>
  <Slides>33</Slides>
  <Notes>33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33</vt:i4>
      </vt:variant>
    </vt:vector>
  </HeadingPairs>
  <TitlesOfParts>
    <vt:vector size="38" baseType="lpstr">
      <vt:lpstr>Arial Narrow</vt:lpstr>
      <vt:lpstr>Calibri</vt:lpstr>
      <vt:lpstr>Arial</vt:lpstr>
      <vt:lpstr>5_Custom Design</vt:lpstr>
      <vt:lpstr>Custom Design</vt:lpstr>
      <vt:lpstr>2020 - 2021 RETIREES</vt:lpstr>
      <vt:lpstr>  HONORING 2020-2021 RETIREES UNIVERSITY OF WEST GEORGIA ASSOCIATION OF RETIRED FACULTY AND STAFF FALL, 2021   </vt:lpstr>
      <vt:lpstr>PATRICIA BROOKS  </vt:lpstr>
      <vt:lpstr>STEVEN BROOME       </vt:lpstr>
      <vt:lpstr>DENNY CHASTEEN</vt:lpstr>
      <vt:lpstr>BECKY COLE</vt:lpstr>
      <vt:lpstr> LISA CRAFTON </vt:lpstr>
      <vt:lpstr>JOE DOUGLAS</vt:lpstr>
      <vt:lpstr>KAY FARR</vt:lpstr>
      <vt:lpstr>RODNEY GIBBS</vt:lpstr>
      <vt:lpstr>VEDAT GUNAY</vt:lpstr>
      <vt:lpstr>VICKI HARDIN</vt:lpstr>
      <vt:lpstr>MELBA HAYNES</vt:lpstr>
      <vt:lpstr>JILL HENDRICKS </vt:lpstr>
      <vt:lpstr>KEVIN HIBBARD</vt:lpstr>
      <vt:lpstr>ALICE PEARL HOLLAND</vt:lpstr>
      <vt:lpstr>LISA WOOD JACKSON</vt:lpstr>
      <vt:lpstr>DEBORAH LOVVORN</vt:lpstr>
      <vt:lpstr>SHERYL BOSTWICK MARLAR</vt:lpstr>
      <vt:lpstr>CAROLINE MARTIN</vt:lpstr>
      <vt:lpstr>TERRI M. MURPHY</vt:lpstr>
      <vt:lpstr>ALAN POPE</vt:lpstr>
      <vt:lpstr>JOSEFINA RANGEL</vt:lpstr>
      <vt:lpstr>PowerPoint Presentation</vt:lpstr>
      <vt:lpstr>PowerPoint Presentation</vt:lpstr>
      <vt:lpstr>PowerPoint Presentation</vt:lpstr>
      <vt:lpstr>PowerPoint Presentation</vt:lpstr>
      <vt:lpstr>PowerPoint Presentation</vt:lpstr>
      <vt:lpstr>PowerPoint Presentation</vt:lpstr>
      <vt:lpstr>  Recognition of Service to the  Association of Retired Faculty &amp; Staff    </vt:lpstr>
      <vt:lpstr>PowerPoint Presentation</vt:lpstr>
      <vt:lpstr>PowerPoint Presentation</vt:lpstr>
      <vt:lpstr>CONGRATULATIONS TO OUR RETIREES!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2019 - 2020 RETIREES</dc:title>
  <dc:creator>Alyson Chester</dc:creator>
  <cp:lastModifiedBy>Margaret Cooper</cp:lastModifiedBy>
  <cp:revision>28</cp:revision>
  <dcterms:created xsi:type="dcterms:W3CDTF">2015-05-11T18:47:14Z</dcterms:created>
  <dcterms:modified xsi:type="dcterms:W3CDTF">2021-10-02T18:17:39Z</dcterms:modified>
</cp:coreProperties>
</file>