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E020-C2D0-40E4-873A-9A09463A1F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A82CB-E1FB-44B9-968B-05CF40134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0E90C-3F1F-46AB-9AD4-98BA9DD8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31628-A32F-4813-9412-010AEB48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549AC-2A23-44EE-9CBE-92388688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7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54AFE-9355-43AE-8D7F-387C526CB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D9D95-9DC0-4EFE-9E81-FE751D7D2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18316-B421-4D0F-9697-E794C292B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8850-078A-4B27-9DD1-0EB29F96E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129AE-CB57-48C0-9D6A-228D1C8D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0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85F98-E00C-486A-9121-17F5C98E3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70471-A1DD-47D3-AC9A-A6F69D8D9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059BD-390F-4163-9723-9890BA704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1691B-CD4D-400D-80A5-04F64486D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4542D-E4A8-43A9-BEB3-FE1B6EAB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0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5283B-7698-4BD7-9A72-44C1A3C33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345B0-FB15-44AA-9307-3468EB702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4B8A5-A5FA-4174-A0E5-46B4B87F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07897-152B-4A2D-9A80-AF88A0E6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103EA-7DF8-4AF5-999A-EE42F9C4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9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83666-7009-4D95-A247-0FFA0FD4D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810B5-FECE-4D31-A46D-6CB874866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CCEF3-969C-4B98-A0F7-AEA5AE77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4E9FE-6F15-4390-B7A6-E574BC903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B5254-5A93-4923-9930-682590EA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2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7E4B-87D9-4ABF-B20A-943658132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FC072-052B-4575-A059-EEE18CC35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76068-D172-4B9E-AC26-C1429C02E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3BEF63-FFCA-42CA-91D4-9DC584DC1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E4A33-BDEC-4F91-A400-9C92BD4B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7193C-C3C3-4679-B97F-A80DF86D4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6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79C73-6175-4A03-8187-2474724DD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CAC9-A531-4594-8974-609FEF4BD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C4899-1AD9-49B4-8111-0803A191D8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614E96-87B4-4A92-B58A-6E876662D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56D667-114F-4F6A-AB2D-8A2F7B4C96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DAEB21-6094-426C-963E-ED4D71B1D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379FC4-7B0E-4128-8FBC-AEB155624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186CF6-E610-4350-84EE-EC9DE189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016FE-4196-4F77-BD7A-284693F6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71CB69-2012-42B9-8E4E-C5D785357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A3F64-D67F-4FE2-8E09-13FE6353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509AB-6401-432A-B399-114DE3DA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C3031C-07C6-4EE5-A210-8B69CCDC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83ED79-D192-48F3-9562-5BC90741B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62534-8411-4BB8-AFCD-A0E7B484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4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ED594-3D40-4BB1-8293-7F5CAA5B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4A6ED-690E-4A7C-BFEC-ED8EA5AF6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F954F-03FF-4250-A98D-A355E8578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7188A-36E2-41CD-B7D2-6CD825D6C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3B3AA-6E3E-4925-A680-F71E8E9CE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F8842-ACDD-413E-922D-7AA7656F8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8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C4492-FC53-48AD-B116-BC1A1D0FB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A93A1-DDFC-4C40-BE74-5B073EBE7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5C60EF-3FFD-4E19-BD59-852A4B472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C4F1F-777D-45CD-AB2D-8621E14C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577EF-7111-4A58-BF43-639DF51F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A5196-B18E-44B6-9123-1687FDDF4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5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2A964-8751-4D26-B0F7-01CED94A6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9EB11-E14D-4C26-A7C1-66394F322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89513-967A-4D2C-93A5-F41CEBDD8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43B3-2287-4D99-8E2C-9B552D829A9C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4DFF6-8AC1-4D9E-A35C-30E203140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B548-F3B3-4EB5-9D28-227CD4D56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0024C-6829-46B9-A300-66C1000AD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2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768F330-3996-4F0C-A046-62E7F56366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397" y="434162"/>
            <a:ext cx="5166280" cy="441455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n-US" b="1" dirty="0"/>
              <a:t>B.B.A. in MIS – Flowchart of CISM Courses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71AF76-697B-4477-A542-6B0D6DD64F75}"/>
              </a:ext>
            </a:extLst>
          </p:cNvPr>
          <p:cNvSpPr/>
          <p:nvPr/>
        </p:nvSpPr>
        <p:spPr>
          <a:xfrm>
            <a:off x="8923913" y="422611"/>
            <a:ext cx="1277914" cy="58723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Enterprise Systems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And Data Analytics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Concentration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A4DADC-0F42-4945-B933-58AA67BA88A4}"/>
              </a:ext>
            </a:extLst>
          </p:cNvPr>
          <p:cNvSpPr/>
          <p:nvPr/>
        </p:nvSpPr>
        <p:spPr>
          <a:xfrm>
            <a:off x="10367546" y="422611"/>
            <a:ext cx="1235795" cy="58723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IoT, Networking, and Cyber Security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Concentration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5C8269-879C-4E64-9DD3-E947743CE5AF}"/>
              </a:ext>
            </a:extLst>
          </p:cNvPr>
          <p:cNvSpPr/>
          <p:nvPr/>
        </p:nvSpPr>
        <p:spPr>
          <a:xfrm>
            <a:off x="6031684" y="434162"/>
            <a:ext cx="1342230" cy="5872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Pre-req Core Courses 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Required for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Both Concentrations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EB8162-F37D-4006-AB90-EBB7BB7F2F44}"/>
              </a:ext>
            </a:extLst>
          </p:cNvPr>
          <p:cNvSpPr/>
          <p:nvPr/>
        </p:nvSpPr>
        <p:spPr>
          <a:xfrm>
            <a:off x="4650434" y="1412495"/>
            <a:ext cx="1277914" cy="58723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3340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8AD83D-C9DF-4DE7-9077-6F961019445E}"/>
              </a:ext>
            </a:extLst>
          </p:cNvPr>
          <p:cNvSpPr/>
          <p:nvPr/>
        </p:nvSpPr>
        <p:spPr>
          <a:xfrm>
            <a:off x="2687214" y="5764537"/>
            <a:ext cx="1277914" cy="58723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4390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EC0EA1-ACC7-44E3-A39C-4B4230B10366}"/>
              </a:ext>
            </a:extLst>
          </p:cNvPr>
          <p:cNvSpPr/>
          <p:nvPr/>
        </p:nvSpPr>
        <p:spPr>
          <a:xfrm>
            <a:off x="2687214" y="4804913"/>
            <a:ext cx="1277914" cy="58723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4330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598B14-1B63-4091-B22A-47D4B2A9392C}"/>
              </a:ext>
            </a:extLst>
          </p:cNvPr>
          <p:cNvSpPr/>
          <p:nvPr/>
        </p:nvSpPr>
        <p:spPr>
          <a:xfrm>
            <a:off x="2687214" y="4027124"/>
            <a:ext cx="1277914" cy="58723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4355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27465D-817D-4115-9A68-9A3E2D6F9923}"/>
              </a:ext>
            </a:extLst>
          </p:cNvPr>
          <p:cNvSpPr/>
          <p:nvPr/>
        </p:nvSpPr>
        <p:spPr>
          <a:xfrm>
            <a:off x="2687214" y="3240849"/>
            <a:ext cx="1277914" cy="58723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4310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F47ECD-5E3F-4503-9FD7-F5CF1175568B}"/>
              </a:ext>
            </a:extLst>
          </p:cNvPr>
          <p:cNvSpPr/>
          <p:nvPr/>
        </p:nvSpPr>
        <p:spPr>
          <a:xfrm>
            <a:off x="2687214" y="2472653"/>
            <a:ext cx="1277914" cy="58723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3350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8C6EAC9-6073-461B-94CE-9E5035D17A72}"/>
              </a:ext>
            </a:extLst>
          </p:cNvPr>
          <p:cNvSpPr/>
          <p:nvPr/>
        </p:nvSpPr>
        <p:spPr>
          <a:xfrm>
            <a:off x="6644158" y="2472653"/>
            <a:ext cx="1277914" cy="58723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4600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C12C58-4A0F-4C9E-8E3C-DAC253066B90}"/>
              </a:ext>
            </a:extLst>
          </p:cNvPr>
          <p:cNvSpPr/>
          <p:nvPr/>
        </p:nvSpPr>
        <p:spPr>
          <a:xfrm>
            <a:off x="4650434" y="2472653"/>
            <a:ext cx="1277914" cy="587230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4500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D1DE81-71CC-4B01-864D-FDF112A74838}"/>
              </a:ext>
            </a:extLst>
          </p:cNvPr>
          <p:cNvSpPr/>
          <p:nvPr/>
        </p:nvSpPr>
        <p:spPr>
          <a:xfrm>
            <a:off x="2687214" y="1412495"/>
            <a:ext cx="1277914" cy="58723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3335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269C692-B327-49BE-9E13-362F5E75AA38}"/>
              </a:ext>
            </a:extLst>
          </p:cNvPr>
          <p:cNvSpPr/>
          <p:nvPr/>
        </p:nvSpPr>
        <p:spPr>
          <a:xfrm>
            <a:off x="615752" y="5764537"/>
            <a:ext cx="1277914" cy="5872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ECON 3402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09E2F8-5D0E-4B14-A143-0B96416E19FE}"/>
              </a:ext>
            </a:extLst>
          </p:cNvPr>
          <p:cNvSpPr/>
          <p:nvPr/>
        </p:nvSpPr>
        <p:spPr>
          <a:xfrm>
            <a:off x="634203" y="3619499"/>
            <a:ext cx="1298332" cy="5872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3330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5CDD0CB-924B-4EA2-9AE9-35E9CB64E7F3}"/>
              </a:ext>
            </a:extLst>
          </p:cNvPr>
          <p:cNvSpPr/>
          <p:nvPr/>
        </p:nvSpPr>
        <p:spPr>
          <a:xfrm>
            <a:off x="693490" y="1412495"/>
            <a:ext cx="1277914" cy="5872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2201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5F8FB01-11FB-4995-B9C9-75DD76EBA71E}"/>
              </a:ext>
            </a:extLst>
          </p:cNvPr>
          <p:cNvSpPr/>
          <p:nvPr/>
        </p:nvSpPr>
        <p:spPr>
          <a:xfrm>
            <a:off x="6644158" y="1412495"/>
            <a:ext cx="1277914" cy="58723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CISM 4350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818B84-B9A6-4E2F-954D-9416C44DB436}"/>
              </a:ext>
            </a:extLst>
          </p:cNvPr>
          <p:cNvSpPr/>
          <p:nvPr/>
        </p:nvSpPr>
        <p:spPr>
          <a:xfrm>
            <a:off x="7526822" y="434162"/>
            <a:ext cx="1277914" cy="58723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Major CISM Courses 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Required for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Both Concentrations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C81804-CC90-4A24-B707-9AD98B766864}"/>
              </a:ext>
            </a:extLst>
          </p:cNvPr>
          <p:cNvCxnSpPr>
            <a:stCxn id="22" idx="3"/>
            <a:endCxn id="19" idx="1"/>
          </p:cNvCxnSpPr>
          <p:nvPr/>
        </p:nvCxnSpPr>
        <p:spPr>
          <a:xfrm>
            <a:off x="1971404" y="1706110"/>
            <a:ext cx="71581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F54BA05-33A5-4C2B-A221-4A2C6F666D59}"/>
              </a:ext>
            </a:extLst>
          </p:cNvPr>
          <p:cNvCxnSpPr/>
          <p:nvPr/>
        </p:nvCxnSpPr>
        <p:spPr>
          <a:xfrm>
            <a:off x="5928348" y="1706110"/>
            <a:ext cx="71581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58AB0B9-5CF8-461F-A557-E5DD37CB7F34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3965128" y="1706110"/>
            <a:ext cx="68530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16FC9CD-B02F-49EF-B249-1CF591297066}"/>
              </a:ext>
            </a:extLst>
          </p:cNvPr>
          <p:cNvCxnSpPr/>
          <p:nvPr/>
        </p:nvCxnSpPr>
        <p:spPr>
          <a:xfrm>
            <a:off x="5928348" y="2770811"/>
            <a:ext cx="71581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62F75AD-8E8C-4B4E-A9A9-1726C7485D57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3965128" y="2766268"/>
            <a:ext cx="68530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ACA63C8-D5B8-48EC-BFC3-9A8FF9A3C92B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1893666" y="6058152"/>
            <a:ext cx="793548" cy="73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E206740-41CA-46E4-9DF2-E63A84B06501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1932535" y="4027124"/>
            <a:ext cx="754679" cy="2936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2CECC3E-15B7-4DED-895A-7B405A0AD10B}"/>
              </a:ext>
            </a:extLst>
          </p:cNvPr>
          <p:cNvCxnSpPr>
            <a:cxnSpLocks/>
            <a:endCxn id="15" idx="1"/>
          </p:cNvCxnSpPr>
          <p:nvPr/>
        </p:nvCxnSpPr>
        <p:spPr>
          <a:xfrm flipV="1">
            <a:off x="1932535" y="3534464"/>
            <a:ext cx="754679" cy="27439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76C6839-EAFC-4279-BBFC-FD2014A6ECF8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1932535" y="4206729"/>
            <a:ext cx="754679" cy="89179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E4AF501-84E9-4700-8597-CBB0D304ADB0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1893666" y="2766268"/>
            <a:ext cx="793548" cy="8532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23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67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Gainey</dc:creator>
  <cp:lastModifiedBy>Tom Gainey</cp:lastModifiedBy>
  <cp:revision>10</cp:revision>
  <dcterms:created xsi:type="dcterms:W3CDTF">2021-03-09T14:59:33Z</dcterms:created>
  <dcterms:modified xsi:type="dcterms:W3CDTF">2021-03-09T16:24:45Z</dcterms:modified>
</cp:coreProperties>
</file>